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3.xml" ContentType="application/vnd.openxmlformats-officedocument.presentationml.slideMaster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13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11.xml" ContentType="application/vnd.openxmlformats-officedocument.theme+xml"/>
  <Override PartName="/ppt/theme/theme6.xml" ContentType="application/vnd.openxmlformats-officedocument.theme+xml"/>
  <Override PartName="/ppt/theme/theme12.xml" ContentType="application/vnd.openxmlformats-officedocument.theme+xml"/>
  <Override PartName="/ppt/theme/theme7.xml" ContentType="application/vnd.openxmlformats-officedocument.theme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5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18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57.xml.rels" ContentType="application/vnd.openxmlformats-package.relationships+xml"/>
  <Override PartName="/ppt/slideLayouts/slideLayout124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8.jpeg" ContentType="image/jpe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42.png" ContentType="image/png"/>
  <Override PartName="/ppt/media/image43.png" ContentType="image/png"/>
  <Override PartName="/ppt/media/image11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</p:sldMasterIdLst>
  <p:notesMasterIdLst>
    <p:notesMasterId r:id="rId17"/>
  </p:notes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notesMaster" Target="notesMasters/notesMaster1.xml"/><Relationship Id="rId18" Type="http://schemas.openxmlformats.org/officeDocument/2006/relationships/slide" Target="slides/slide1.xml"/><Relationship Id="rId19" Type="http://schemas.openxmlformats.org/officeDocument/2006/relationships/slide" Target="slides/slide2.xml"/><Relationship Id="rId20" Type="http://schemas.openxmlformats.org/officeDocument/2006/relationships/slide" Target="slides/slide3.xml"/><Relationship Id="rId21" Type="http://schemas.openxmlformats.org/officeDocument/2006/relationships/slide" Target="slides/slide4.xml"/><Relationship Id="rId22" Type="http://schemas.openxmlformats.org/officeDocument/2006/relationships/slide" Target="slides/slide5.xml"/><Relationship Id="rId23" Type="http://schemas.openxmlformats.org/officeDocument/2006/relationships/slide" Target="slides/slide6.xml"/><Relationship Id="rId24" Type="http://schemas.openxmlformats.org/officeDocument/2006/relationships/slide" Target="slides/slide7.xml"/><Relationship Id="rId25" Type="http://schemas.openxmlformats.org/officeDocument/2006/relationships/slide" Target="slides/slide8.xml"/><Relationship Id="rId26" Type="http://schemas.openxmlformats.org/officeDocument/2006/relationships/slide" Target="slides/slide9.xml"/><Relationship Id="rId27" Type="http://schemas.openxmlformats.org/officeDocument/2006/relationships/slide" Target="slides/slide10.xml"/><Relationship Id="rId28" Type="http://schemas.openxmlformats.org/officeDocument/2006/relationships/slide" Target="slides/slide11.xml"/><Relationship Id="rId2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60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608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609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610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7E2FA7C1-266D-48E2-8318-20C7519FC750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68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11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subTitle"/>
          </p:nvPr>
        </p:nvSpPr>
        <p:spPr>
          <a:xfrm>
            <a:off x="720000" y="444960"/>
            <a:ext cx="770364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subTitle"/>
          </p:nvPr>
        </p:nvSpPr>
        <p:spPr>
          <a:xfrm>
            <a:off x="720000" y="444960"/>
            <a:ext cx="770364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subTitle"/>
          </p:nvPr>
        </p:nvSpPr>
        <p:spPr>
          <a:xfrm>
            <a:off x="720000" y="444960"/>
            <a:ext cx="770364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subTitle"/>
          </p:nvPr>
        </p:nvSpPr>
        <p:spPr>
          <a:xfrm>
            <a:off x="720000" y="444960"/>
            <a:ext cx="770364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subTitle"/>
          </p:nvPr>
        </p:nvSpPr>
        <p:spPr>
          <a:xfrm>
            <a:off x="720000" y="444960"/>
            <a:ext cx="770364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subTitle"/>
          </p:nvPr>
        </p:nvSpPr>
        <p:spPr>
          <a:xfrm>
            <a:off x="720000" y="444960"/>
            <a:ext cx="770364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PlaceHolder 1"/>
          <p:cNvSpPr>
            <a:spLocks noGrp="1"/>
          </p:cNvSpPr>
          <p:nvPr>
            <p:ph type="subTitle"/>
          </p:nvPr>
        </p:nvSpPr>
        <p:spPr>
          <a:xfrm>
            <a:off x="720000" y="444960"/>
            <a:ext cx="770364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720000" y="444960"/>
            <a:ext cx="770364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720000" y="444960"/>
            <a:ext cx="770364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ubTitle"/>
          </p:nvPr>
        </p:nvSpPr>
        <p:spPr>
          <a:xfrm>
            <a:off x="720000" y="444960"/>
            <a:ext cx="770364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subTitle"/>
          </p:nvPr>
        </p:nvSpPr>
        <p:spPr>
          <a:xfrm>
            <a:off x="720000" y="444960"/>
            <a:ext cx="770364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720000" y="444960"/>
            <a:ext cx="770364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subTitle"/>
          </p:nvPr>
        </p:nvSpPr>
        <p:spPr>
          <a:xfrm>
            <a:off x="720000" y="444960"/>
            <a:ext cx="770364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subTitle"/>
          </p:nvPr>
        </p:nvSpPr>
        <p:spPr>
          <a:xfrm>
            <a:off x="720000" y="444960"/>
            <a:ext cx="770364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subTitle"/>
          </p:nvPr>
        </p:nvSpPr>
        <p:spPr>
          <a:xfrm>
            <a:off x="720000" y="444960"/>
            <a:ext cx="770364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17.xml"/><Relationship Id="rId13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slideLayout" Target="../slideLayouts/slideLayout143.xml"/><Relationship Id="rId15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slideLayout" Target="../slideLayouts/slideLayout145.xml"/><Relationship Id="rId8" Type="http://schemas.openxmlformats.org/officeDocument/2006/relationships/slideLayout" Target="../slideLayouts/slideLayout146.xml"/><Relationship Id="rId9" Type="http://schemas.openxmlformats.org/officeDocument/2006/relationships/slideLayout" Target="../slideLayouts/slideLayout147.xml"/><Relationship Id="rId10" Type="http://schemas.openxmlformats.org/officeDocument/2006/relationships/slideLayout" Target="../slideLayouts/slideLayout148.xml"/><Relationship Id="rId11" Type="http://schemas.openxmlformats.org/officeDocument/2006/relationships/slideLayout" Target="../slideLayouts/slideLayout149.xml"/><Relationship Id="rId12" Type="http://schemas.openxmlformats.org/officeDocument/2006/relationships/slideLayout" Target="../slideLayouts/slideLayout150.xml"/><Relationship Id="rId13" Type="http://schemas.openxmlformats.org/officeDocument/2006/relationships/slideLayout" Target="../slideLayouts/slideLayout151.xml"/><Relationship Id="rId14" Type="http://schemas.openxmlformats.org/officeDocument/2006/relationships/slideLayout" Target="../slideLayouts/slideLayout152.xml"/><Relationship Id="rId15" Type="http://schemas.openxmlformats.org/officeDocument/2006/relationships/slideLayout" Target="../slideLayouts/slideLayout153.xml"/><Relationship Id="rId16" Type="http://schemas.openxmlformats.org/officeDocument/2006/relationships/slideLayout" Target="../slideLayouts/slideLayout154.xml"/><Relationship Id="rId17" Type="http://schemas.openxmlformats.org/officeDocument/2006/relationships/slideLayout" Target="../slideLayouts/slideLayout155.xml"/><Relationship Id="rId18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0.xml"/><Relationship Id="rId8" Type="http://schemas.openxmlformats.org/officeDocument/2006/relationships/slideLayout" Target="../slideLayouts/slideLayout161.xml"/><Relationship Id="rId9" Type="http://schemas.openxmlformats.org/officeDocument/2006/relationships/slideLayout" Target="../slideLayouts/slideLayout162.xml"/><Relationship Id="rId10" Type="http://schemas.openxmlformats.org/officeDocument/2006/relationships/slideLayout" Target="../slideLayouts/slideLayout163.xml"/><Relationship Id="rId11" Type="http://schemas.openxmlformats.org/officeDocument/2006/relationships/slideLayout" Target="../slideLayouts/slideLayout164.xml"/><Relationship Id="rId12" Type="http://schemas.openxmlformats.org/officeDocument/2006/relationships/slideLayout" Target="../slideLayouts/slideLayout165.xml"/><Relationship Id="rId13" Type="http://schemas.openxmlformats.org/officeDocument/2006/relationships/slideLayout" Target="../slideLayouts/slideLayout166.xml"/><Relationship Id="rId14" Type="http://schemas.openxmlformats.org/officeDocument/2006/relationships/slideLayout" Target="../slideLayouts/slideLayout167.xml"/><Relationship Id="rId15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69.xml"/><Relationship Id="rId3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4.xml"/><Relationship Id="rId8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78.xml"/><Relationship Id="rId12" Type="http://schemas.openxmlformats.org/officeDocument/2006/relationships/slideLayout" Target="../slideLayouts/slideLayout179.xml"/><Relationship Id="rId13" Type="http://schemas.openxmlformats.org/officeDocument/2006/relationships/slideLayout" Target="../slideLayouts/slideLayout18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25000">
              <a:srgbClr val="ffffff"/>
            </a:gs>
            <a:gs pos="100000">
              <a:srgbClr val="ebcbcb"/>
            </a:gs>
          </a:gsLst>
          <a:lin ang="162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018080" y="539640"/>
            <a:ext cx="5574240" cy="1930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r>
              <a:rPr b="0" lang="en-IN" sz="40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IN" sz="40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IN" sz="40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IN" sz="40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IN" sz="40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IN" sz="40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IN" sz="4000" spc="-1" strike="noStrike">
                <a:solidFill>
                  <a:srgbClr val="000000"/>
                </a:solidFill>
                <a:latin typeface="Arial"/>
              </a:rPr>
              <a:t>forma</a:t>
            </a:r>
            <a:r>
              <a:rPr b="0" lang="en-IN" sz="40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en-IN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Google Shape;11;p2"/>
          <p:cNvSpPr/>
          <p:nvPr/>
        </p:nvSpPr>
        <p:spPr>
          <a:xfrm>
            <a:off x="0" y="4434840"/>
            <a:ext cx="9143640" cy="708120"/>
          </a:xfrm>
          <a:prstGeom prst="rect">
            <a:avLst/>
          </a:prstGeom>
          <a:gradFill rotWithShape="0">
            <a:gsLst>
              <a:gs pos="31000">
                <a:srgbClr val="7bc5d1"/>
              </a:gs>
              <a:gs pos="100000">
                <a:srgbClr val="006b84"/>
              </a:gs>
            </a:gsLst>
            <a:lin ang="162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25000">
              <a:srgbClr val="ffffff"/>
            </a:gs>
            <a:gs pos="100000">
              <a:srgbClr val="ebcbcb"/>
            </a:gs>
          </a:gsLst>
          <a:lin ang="162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</a:t>
            </a: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edit the </a:t>
            </a: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title text </a:t>
            </a: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Google Shape;109;p18"/>
          <p:cNvSpPr/>
          <p:nvPr/>
        </p:nvSpPr>
        <p:spPr>
          <a:xfrm>
            <a:off x="0" y="4570920"/>
            <a:ext cx="9143640" cy="572400"/>
          </a:xfrm>
          <a:prstGeom prst="rect">
            <a:avLst/>
          </a:prstGeom>
          <a:gradFill rotWithShape="0">
            <a:gsLst>
              <a:gs pos="31000">
                <a:srgbClr val="7bc5d1"/>
              </a:gs>
              <a:gs pos="100000">
                <a:srgbClr val="006b84"/>
              </a:gs>
            </a:gsLst>
            <a:lin ang="162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65" name="Google Shape;110;p18" descr=""/>
          <p:cNvPicPr/>
          <p:nvPr/>
        </p:nvPicPr>
        <p:blipFill>
          <a:blip r:embed="rId2"/>
          <a:stretch/>
        </p:blipFill>
        <p:spPr>
          <a:xfrm>
            <a:off x="8075880" y="3083760"/>
            <a:ext cx="1386000" cy="2127600"/>
          </a:xfrm>
          <a:prstGeom prst="rect">
            <a:avLst/>
          </a:prstGeom>
          <a:ln w="0">
            <a:noFill/>
          </a:ln>
        </p:spPr>
      </p:pic>
      <p:pic>
        <p:nvPicPr>
          <p:cNvPr id="366" name="Google Shape;111;p18" descr=""/>
          <p:cNvPicPr/>
          <p:nvPr/>
        </p:nvPicPr>
        <p:blipFill>
          <a:blip r:embed="rId3"/>
          <a:stretch/>
        </p:blipFill>
        <p:spPr>
          <a:xfrm>
            <a:off x="-2091600" y="3451680"/>
            <a:ext cx="3242880" cy="1608480"/>
          </a:xfrm>
          <a:prstGeom prst="rect">
            <a:avLst/>
          </a:prstGeom>
          <a:ln w="0">
            <a:noFill/>
          </a:ln>
        </p:spPr>
      </p:pic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25000">
              <a:srgbClr val="ffffff"/>
            </a:gs>
            <a:gs pos="100000">
              <a:srgbClr val="ebcbcb"/>
            </a:gs>
          </a:gsLst>
          <a:lin ang="162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3189600" y="1792080"/>
            <a:ext cx="323280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Google Shape;66;p14"/>
          <p:cNvSpPr/>
          <p:nvPr/>
        </p:nvSpPr>
        <p:spPr>
          <a:xfrm>
            <a:off x="0" y="4434840"/>
            <a:ext cx="9143640" cy="708120"/>
          </a:xfrm>
          <a:prstGeom prst="rect">
            <a:avLst/>
          </a:prstGeom>
          <a:gradFill rotWithShape="0">
            <a:gsLst>
              <a:gs pos="31000">
                <a:srgbClr val="7bc5d1"/>
              </a:gs>
              <a:gs pos="100000">
                <a:srgbClr val="006b84"/>
              </a:gs>
            </a:gsLst>
            <a:lin ang="162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25000">
              <a:srgbClr val="ffffff"/>
            </a:gs>
            <a:gs pos="100000">
              <a:srgbClr val="ebcbcb"/>
            </a:gs>
          </a:gsLst>
          <a:lin ang="162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Google Shape;114;p19"/>
          <p:cNvSpPr/>
          <p:nvPr/>
        </p:nvSpPr>
        <p:spPr>
          <a:xfrm>
            <a:off x="0" y="4570920"/>
            <a:ext cx="9143640" cy="572400"/>
          </a:xfrm>
          <a:prstGeom prst="rect">
            <a:avLst/>
          </a:prstGeom>
          <a:gradFill rotWithShape="0">
            <a:gsLst>
              <a:gs pos="31000">
                <a:srgbClr val="7bc5d1"/>
              </a:gs>
              <a:gs pos="100000">
                <a:srgbClr val="006b84"/>
              </a:gs>
            </a:gsLst>
            <a:lin ang="162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45" name="Google Shape;115;p19" descr=""/>
          <p:cNvPicPr/>
          <p:nvPr/>
        </p:nvPicPr>
        <p:blipFill>
          <a:blip r:embed="rId2"/>
          <a:stretch/>
        </p:blipFill>
        <p:spPr>
          <a:xfrm>
            <a:off x="-664920" y="3813840"/>
            <a:ext cx="1787040" cy="1269360"/>
          </a:xfrm>
          <a:prstGeom prst="rect">
            <a:avLst/>
          </a:prstGeom>
          <a:ln w="0">
            <a:noFill/>
          </a:ln>
        </p:spPr>
      </p:pic>
      <p:pic>
        <p:nvPicPr>
          <p:cNvPr id="446" name="Google Shape;116;p19" descr=""/>
          <p:cNvPicPr/>
          <p:nvPr/>
        </p:nvPicPr>
        <p:blipFill>
          <a:blip r:embed="rId3"/>
          <a:stretch/>
        </p:blipFill>
        <p:spPr>
          <a:xfrm>
            <a:off x="7841160" y="3377520"/>
            <a:ext cx="2748960" cy="1610640"/>
          </a:xfrm>
          <a:prstGeom prst="rect">
            <a:avLst/>
          </a:prstGeom>
          <a:ln w="0">
            <a:noFill/>
          </a:ln>
        </p:spPr>
      </p:pic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25000">
              <a:srgbClr val="ffffff"/>
            </a:gs>
            <a:gs pos="100000">
              <a:srgbClr val="ebcbcb"/>
            </a:gs>
          </a:gsLst>
          <a:lin ang="162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865800" y="540000"/>
            <a:ext cx="4447800" cy="1058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r>
              <a:rPr b="0" lang="en-IN" sz="6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5" name="Google Shape;125;p21"/>
          <p:cNvSpPr/>
          <p:nvPr/>
        </p:nvSpPr>
        <p:spPr>
          <a:xfrm>
            <a:off x="865800" y="3710880"/>
            <a:ext cx="4945320" cy="55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1" lang="en" sz="1000" spc="-1" strike="noStrike">
                <a:solidFill>
                  <a:srgbClr val="004357"/>
                </a:solidFill>
                <a:latin typeface="Montserrat"/>
                <a:ea typeface="Montserrat"/>
              </a:rPr>
              <a:t>CREDITS:</a:t>
            </a:r>
            <a:r>
              <a:rPr b="0" lang="en" sz="1000" spc="-1" strike="noStrike">
                <a:solidFill>
                  <a:srgbClr val="004357"/>
                </a:solidFill>
                <a:latin typeface="Montserrat"/>
                <a:ea typeface="Montserrat"/>
              </a:rPr>
              <a:t> </a:t>
            </a:r>
            <a:r>
              <a:rPr b="0" lang="en" sz="1000" spc="-1" strike="noStrike">
                <a:solidFill>
                  <a:srgbClr val="004357"/>
                </a:solidFill>
                <a:latin typeface="Montserrat Medium"/>
                <a:ea typeface="Montserrat Medium"/>
              </a:rPr>
              <a:t>This presentation template was created by</a:t>
            </a:r>
            <a:r>
              <a:rPr b="0" lang="en" sz="1000" spc="-1" strike="noStrike">
                <a:solidFill>
                  <a:srgbClr val="004357"/>
                </a:solidFill>
                <a:latin typeface="Montserrat"/>
                <a:ea typeface="Montserrat"/>
              </a:rPr>
              <a:t> </a:t>
            </a:r>
            <a:r>
              <a:rPr b="1" lang="en" sz="1000" spc="-1" strike="noStrike" u="sng">
                <a:solidFill>
                  <a:srgbClr val="004357"/>
                </a:solidFill>
                <a:uFillTx/>
                <a:latin typeface="Montserrat"/>
                <a:ea typeface="Montserrat"/>
                <a:hlinkClick r:id="rId2"/>
              </a:rPr>
              <a:t>Slidesgo</a:t>
            </a:r>
            <a:r>
              <a:rPr b="0" lang="en" sz="1000" spc="-1" strike="noStrike">
                <a:solidFill>
                  <a:srgbClr val="004357"/>
                </a:solidFill>
                <a:latin typeface="Montserrat"/>
                <a:ea typeface="Montserrat"/>
              </a:rPr>
              <a:t>, </a:t>
            </a:r>
            <a:r>
              <a:rPr b="0" lang="en" sz="1000" spc="-1" strike="noStrike">
                <a:solidFill>
                  <a:srgbClr val="004357"/>
                </a:solidFill>
                <a:latin typeface="Montserrat Medium"/>
                <a:ea typeface="Montserrat Medium"/>
              </a:rPr>
              <a:t>and includes icons by</a:t>
            </a:r>
            <a:r>
              <a:rPr b="0" lang="en" sz="1000" spc="-1" strike="noStrike">
                <a:solidFill>
                  <a:srgbClr val="004357"/>
                </a:solidFill>
                <a:latin typeface="Montserrat"/>
                <a:ea typeface="Montserrat"/>
              </a:rPr>
              <a:t> </a:t>
            </a:r>
            <a:r>
              <a:rPr b="1" lang="en" sz="1000" spc="-1" strike="noStrike" u="sng">
                <a:solidFill>
                  <a:srgbClr val="004357"/>
                </a:solidFill>
                <a:uFillTx/>
                <a:latin typeface="Montserrat"/>
                <a:ea typeface="Montserrat"/>
                <a:hlinkClick r:id="rId3"/>
              </a:rPr>
              <a:t>Flaticon</a:t>
            </a:r>
            <a:r>
              <a:rPr b="0" lang="en" sz="1000" spc="-1" strike="noStrike">
                <a:solidFill>
                  <a:srgbClr val="004357"/>
                </a:solidFill>
                <a:latin typeface="Montserrat"/>
                <a:ea typeface="Montserrat"/>
              </a:rPr>
              <a:t>, </a:t>
            </a:r>
            <a:r>
              <a:rPr b="0" lang="en" sz="1000" spc="-1" strike="noStrike">
                <a:solidFill>
                  <a:srgbClr val="004357"/>
                </a:solidFill>
                <a:latin typeface="Montserrat Medium"/>
                <a:ea typeface="Montserrat Medium"/>
              </a:rPr>
              <a:t>and infographics &amp; images by</a:t>
            </a:r>
            <a:r>
              <a:rPr b="0" lang="en" sz="1000" spc="-1" strike="noStrike">
                <a:solidFill>
                  <a:srgbClr val="004357"/>
                </a:solidFill>
                <a:latin typeface="Montserrat"/>
                <a:ea typeface="Montserrat"/>
              </a:rPr>
              <a:t> </a:t>
            </a:r>
            <a:r>
              <a:rPr b="1" lang="en" sz="1000" spc="-1" strike="noStrike" u="sng">
                <a:solidFill>
                  <a:srgbClr val="004357"/>
                </a:solidFill>
                <a:uFillTx/>
                <a:latin typeface="Montserrat"/>
                <a:ea typeface="Montserrat"/>
                <a:hlinkClick r:id="rId4"/>
              </a:rPr>
              <a:t>Freepik</a:t>
            </a:r>
            <a:r>
              <a:rPr b="0" lang="en" sz="1000" spc="-1" strike="noStrike" u="sng">
                <a:solidFill>
                  <a:srgbClr val="004357"/>
                </a:solidFill>
                <a:uFillTx/>
                <a:latin typeface="Montserrat"/>
                <a:ea typeface="Montserrat"/>
              </a:rPr>
              <a:t> 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486" name="Google Shape;126;p21"/>
          <p:cNvSpPr/>
          <p:nvPr/>
        </p:nvSpPr>
        <p:spPr>
          <a:xfrm>
            <a:off x="0" y="4434840"/>
            <a:ext cx="9143640" cy="708120"/>
          </a:xfrm>
          <a:prstGeom prst="rect">
            <a:avLst/>
          </a:prstGeom>
          <a:gradFill rotWithShape="0">
            <a:gsLst>
              <a:gs pos="31000">
                <a:srgbClr val="7bc5d1"/>
              </a:gs>
              <a:gs pos="100000">
                <a:srgbClr val="006b84"/>
              </a:gs>
            </a:gsLst>
            <a:lin ang="162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87" name="Google Shape;127;p21" descr=""/>
          <p:cNvPicPr/>
          <p:nvPr/>
        </p:nvPicPr>
        <p:blipFill>
          <a:blip r:embed="rId5"/>
          <a:stretch/>
        </p:blipFill>
        <p:spPr>
          <a:xfrm>
            <a:off x="-478080" y="3277800"/>
            <a:ext cx="1307520" cy="1755720"/>
          </a:xfrm>
          <a:prstGeom prst="rect">
            <a:avLst/>
          </a:prstGeom>
          <a:ln w="0">
            <a:noFill/>
          </a:ln>
        </p:spPr>
      </p:pic>
      <p:pic>
        <p:nvPicPr>
          <p:cNvPr id="488" name="Google Shape;128;p21" descr=""/>
          <p:cNvPicPr/>
          <p:nvPr/>
        </p:nvPicPr>
        <p:blipFill>
          <a:blip r:embed="rId6"/>
          <a:stretch/>
        </p:blipFill>
        <p:spPr>
          <a:xfrm>
            <a:off x="7882560" y="2241360"/>
            <a:ext cx="1015560" cy="2598480"/>
          </a:xfrm>
          <a:prstGeom prst="rect">
            <a:avLst/>
          </a:prstGeom>
          <a:ln w="0">
            <a:noFill/>
          </a:ln>
        </p:spPr>
      </p:pic>
      <p:sp>
        <p:nvSpPr>
          <p:cNvPr id="4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  <p:sldLayoutId id="2147483816" r:id="rId18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25000">
              <a:srgbClr val="ffffff"/>
            </a:gs>
            <a:gs pos="100000">
              <a:srgbClr val="ebcbcb"/>
            </a:gs>
          </a:gsLst>
          <a:lin ang="162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7" name="Google Shape;31;p6"/>
          <p:cNvSpPr/>
          <p:nvPr/>
        </p:nvSpPr>
        <p:spPr>
          <a:xfrm>
            <a:off x="0" y="4570920"/>
            <a:ext cx="9143640" cy="572400"/>
          </a:xfrm>
          <a:prstGeom prst="rect">
            <a:avLst/>
          </a:prstGeom>
          <a:gradFill rotWithShape="0">
            <a:gsLst>
              <a:gs pos="31000">
                <a:srgbClr val="7bc5d1"/>
              </a:gs>
              <a:gs pos="100000">
                <a:srgbClr val="006b84"/>
              </a:gs>
            </a:gsLst>
            <a:lin ang="162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28" name="Google Shape;32;p6" descr=""/>
          <p:cNvPicPr/>
          <p:nvPr/>
        </p:nvPicPr>
        <p:blipFill>
          <a:blip r:embed="rId2"/>
          <a:stretch/>
        </p:blipFill>
        <p:spPr>
          <a:xfrm>
            <a:off x="-2364840" y="3313440"/>
            <a:ext cx="3368880" cy="1737000"/>
          </a:xfrm>
          <a:prstGeom prst="rect">
            <a:avLst/>
          </a:prstGeom>
          <a:ln w="0">
            <a:noFill/>
          </a:ln>
        </p:spPr>
      </p:pic>
      <p:pic>
        <p:nvPicPr>
          <p:cNvPr id="529" name="Google Shape;33;p6" descr=""/>
          <p:cNvPicPr/>
          <p:nvPr/>
        </p:nvPicPr>
        <p:blipFill>
          <a:blip r:embed="rId3"/>
          <a:stretch/>
        </p:blipFill>
        <p:spPr>
          <a:xfrm flipH="1">
            <a:off x="8145720" y="2889720"/>
            <a:ext cx="928800" cy="18136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25000">
              <a:srgbClr val="ffffff"/>
            </a:gs>
            <a:gs pos="100000">
              <a:srgbClr val="ebcbcb"/>
            </a:gs>
          </a:gsLst>
          <a:lin ang="162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PlaceHolder 1"/>
          <p:cNvSpPr>
            <a:spLocks noGrp="1"/>
          </p:cNvSpPr>
          <p:nvPr>
            <p:ph type="title"/>
          </p:nvPr>
        </p:nvSpPr>
        <p:spPr>
          <a:xfrm>
            <a:off x="3189600" y="1792080"/>
            <a:ext cx="323280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7" name="Google Shape;66;p14"/>
          <p:cNvSpPr/>
          <p:nvPr/>
        </p:nvSpPr>
        <p:spPr>
          <a:xfrm>
            <a:off x="0" y="4434840"/>
            <a:ext cx="9143640" cy="708120"/>
          </a:xfrm>
          <a:prstGeom prst="rect">
            <a:avLst/>
          </a:prstGeom>
          <a:gradFill rotWithShape="0">
            <a:gsLst>
              <a:gs pos="31000">
                <a:srgbClr val="7bc5d1"/>
              </a:gs>
              <a:gs pos="100000">
                <a:srgbClr val="006b84"/>
              </a:gs>
            </a:gsLst>
            <a:lin ang="162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25000">
              <a:srgbClr val="ffffff"/>
            </a:gs>
            <a:gs pos="100000">
              <a:srgbClr val="ebcbcb"/>
            </a:gs>
          </a:gsLst>
          <a:lin ang="162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</a:t>
            </a: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edit the </a:t>
            </a: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title text </a:t>
            </a: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796320" y="1354320"/>
            <a:ext cx="734400" cy="447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IN" sz="3000" spc="-1" strike="noStrike">
                <a:solidFill>
                  <a:srgbClr val="004357"/>
                </a:solidFill>
                <a:latin typeface="Montserrat"/>
                <a:ea typeface="Montserrat"/>
              </a:rPr>
              <a:t>xx%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title"/>
          </p:nvPr>
        </p:nvSpPr>
        <p:spPr>
          <a:xfrm>
            <a:off x="3346560" y="2873520"/>
            <a:ext cx="734400" cy="447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IN" sz="3000" spc="-1" strike="noStrike">
                <a:solidFill>
                  <a:srgbClr val="004357"/>
                </a:solidFill>
                <a:latin typeface="Montserrat"/>
                <a:ea typeface="Montserrat"/>
              </a:rPr>
              <a:t>xx%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title"/>
          </p:nvPr>
        </p:nvSpPr>
        <p:spPr>
          <a:xfrm>
            <a:off x="3346560" y="1354320"/>
            <a:ext cx="734400" cy="447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IN" sz="3000" spc="-1" strike="noStrike">
                <a:solidFill>
                  <a:srgbClr val="004357"/>
                </a:solidFill>
                <a:latin typeface="Montserrat"/>
                <a:ea typeface="Montserrat"/>
              </a:rPr>
              <a:t>xx%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title"/>
          </p:nvPr>
        </p:nvSpPr>
        <p:spPr>
          <a:xfrm>
            <a:off x="796320" y="2873520"/>
            <a:ext cx="734400" cy="447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IN" sz="3000" spc="-1" strike="noStrike">
                <a:solidFill>
                  <a:srgbClr val="004357"/>
                </a:solidFill>
                <a:latin typeface="Montserrat"/>
                <a:ea typeface="Montserrat"/>
              </a:rPr>
              <a:t>xx%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Google Shape;62;p13"/>
          <p:cNvSpPr/>
          <p:nvPr/>
        </p:nvSpPr>
        <p:spPr>
          <a:xfrm>
            <a:off x="0" y="4434840"/>
            <a:ext cx="9143640" cy="708120"/>
          </a:xfrm>
          <a:prstGeom prst="rect">
            <a:avLst/>
          </a:prstGeom>
          <a:gradFill rotWithShape="0">
            <a:gsLst>
              <a:gs pos="31000">
                <a:srgbClr val="7bc5d1"/>
              </a:gs>
              <a:gs pos="100000">
                <a:srgbClr val="006b84"/>
              </a:gs>
            </a:gsLst>
            <a:lin ang="162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04357"/>
            </a:gs>
            <a:gs pos="100000">
              <a:srgbClr val="13708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35;p7"/>
          <p:cNvSpPr/>
          <p:nvPr/>
        </p:nvSpPr>
        <p:spPr>
          <a:xfrm>
            <a:off x="0" y="4301640"/>
            <a:ext cx="9143640" cy="841320"/>
          </a:xfrm>
          <a:prstGeom prst="rect">
            <a:avLst/>
          </a:prstGeom>
          <a:gradFill rotWithShape="0">
            <a:gsLst>
              <a:gs pos="25000">
                <a:srgbClr val="ffffff"/>
              </a:gs>
              <a:gs pos="100000">
                <a:srgbClr val="ebcbcb"/>
              </a:gs>
            </a:gsLst>
            <a:lin ang="162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3780720" cy="1101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</a:t>
            </a: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edit the </a:t>
            </a: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title text </a:t>
            </a: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25000">
              <a:srgbClr val="ffffff"/>
            </a:gs>
            <a:gs pos="100000">
              <a:srgbClr val="ebcbcb"/>
            </a:gs>
          </a:gsLst>
          <a:lin ang="162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</a:t>
            </a: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edit the </a:t>
            </a: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title text </a:t>
            </a: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Google Shape;26;p5"/>
          <p:cNvSpPr/>
          <p:nvPr/>
        </p:nvSpPr>
        <p:spPr>
          <a:xfrm>
            <a:off x="0" y="4434840"/>
            <a:ext cx="9143640" cy="708120"/>
          </a:xfrm>
          <a:prstGeom prst="rect">
            <a:avLst/>
          </a:prstGeom>
          <a:gradFill rotWithShape="0">
            <a:gsLst>
              <a:gs pos="31000">
                <a:srgbClr val="7bc5d1"/>
              </a:gs>
              <a:gs pos="100000">
                <a:srgbClr val="006b84"/>
              </a:gs>
            </a:gsLst>
            <a:lin ang="162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3" name="Google Shape;27;p5" descr=""/>
          <p:cNvPicPr/>
          <p:nvPr/>
        </p:nvPicPr>
        <p:blipFill>
          <a:blip r:embed="rId2"/>
          <a:stretch/>
        </p:blipFill>
        <p:spPr>
          <a:xfrm>
            <a:off x="8382960" y="2955600"/>
            <a:ext cx="1181160" cy="1963800"/>
          </a:xfrm>
          <a:prstGeom prst="rect">
            <a:avLst/>
          </a:prstGeom>
          <a:ln w="0">
            <a:noFill/>
          </a:ln>
        </p:spPr>
      </p:pic>
      <p:pic>
        <p:nvPicPr>
          <p:cNvPr id="124" name="Google Shape;28;p5" descr=""/>
          <p:cNvPicPr/>
          <p:nvPr/>
        </p:nvPicPr>
        <p:blipFill>
          <a:blip r:embed="rId3"/>
          <a:stretch/>
        </p:blipFill>
        <p:spPr>
          <a:xfrm>
            <a:off x="-654480" y="3340440"/>
            <a:ext cx="1703880" cy="1578960"/>
          </a:xfrm>
          <a:prstGeom prst="rect">
            <a:avLst/>
          </a:prstGeom>
          <a:ln w="0">
            <a:noFill/>
          </a:ln>
        </p:spPr>
      </p:pic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25000">
              <a:srgbClr val="ffffff"/>
            </a:gs>
            <a:gs pos="100000">
              <a:srgbClr val="ebcbcb"/>
            </a:gs>
          </a:gsLst>
          <a:lin ang="162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</a:t>
            </a: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edit the </a:t>
            </a: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title text </a:t>
            </a: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Google Shape;75;p15"/>
          <p:cNvSpPr/>
          <p:nvPr/>
        </p:nvSpPr>
        <p:spPr>
          <a:xfrm>
            <a:off x="0" y="4434840"/>
            <a:ext cx="9143640" cy="708120"/>
          </a:xfrm>
          <a:prstGeom prst="rect">
            <a:avLst/>
          </a:prstGeom>
          <a:gradFill rotWithShape="0">
            <a:gsLst>
              <a:gs pos="31000">
                <a:srgbClr val="7bc5d1"/>
              </a:gs>
              <a:gs pos="100000">
                <a:srgbClr val="006b84"/>
              </a:gs>
            </a:gsLst>
            <a:lin ang="162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4" name="Google Shape;76;p15" descr=""/>
          <p:cNvPicPr/>
          <p:nvPr/>
        </p:nvPicPr>
        <p:blipFill>
          <a:blip r:embed="rId2"/>
          <a:stretch/>
        </p:blipFill>
        <p:spPr>
          <a:xfrm>
            <a:off x="-344160" y="2754720"/>
            <a:ext cx="956880" cy="2151720"/>
          </a:xfrm>
          <a:prstGeom prst="rect">
            <a:avLst/>
          </a:prstGeom>
          <a:ln w="0">
            <a:noFill/>
          </a:ln>
        </p:spPr>
      </p:pic>
      <p:pic>
        <p:nvPicPr>
          <p:cNvPr id="165" name="Google Shape;77;p15" descr=""/>
          <p:cNvPicPr/>
          <p:nvPr/>
        </p:nvPicPr>
        <p:blipFill>
          <a:blip r:embed="rId3"/>
          <a:stretch/>
        </p:blipFill>
        <p:spPr>
          <a:xfrm>
            <a:off x="8252280" y="2754720"/>
            <a:ext cx="1319040" cy="2151720"/>
          </a:xfrm>
          <a:prstGeom prst="rect">
            <a:avLst/>
          </a:prstGeom>
          <a:ln w="0">
            <a:noFill/>
          </a:ln>
        </p:spPr>
      </p:pic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25000">
              <a:srgbClr val="ffffff"/>
            </a:gs>
            <a:gs pos="100000">
              <a:srgbClr val="ebcbcb"/>
            </a:gs>
          </a:gsLst>
          <a:lin ang="162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</a:t>
            </a: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edit the </a:t>
            </a: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title text </a:t>
            </a: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Google Shape;88;p16"/>
          <p:cNvSpPr/>
          <p:nvPr/>
        </p:nvSpPr>
        <p:spPr>
          <a:xfrm>
            <a:off x="0" y="4570920"/>
            <a:ext cx="9143640" cy="572400"/>
          </a:xfrm>
          <a:prstGeom prst="rect">
            <a:avLst/>
          </a:prstGeom>
          <a:gradFill rotWithShape="0">
            <a:gsLst>
              <a:gs pos="31000">
                <a:srgbClr val="7bc5d1"/>
              </a:gs>
              <a:gs pos="100000">
                <a:srgbClr val="006b84"/>
              </a:gs>
            </a:gsLst>
            <a:lin ang="162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5" name="Google Shape;89;p16" descr=""/>
          <p:cNvPicPr/>
          <p:nvPr/>
        </p:nvPicPr>
        <p:blipFill>
          <a:blip r:embed="rId2"/>
          <a:stretch/>
        </p:blipFill>
        <p:spPr>
          <a:xfrm flipH="1">
            <a:off x="7922880" y="2450520"/>
            <a:ext cx="1156680" cy="2259000"/>
          </a:xfrm>
          <a:prstGeom prst="rect">
            <a:avLst/>
          </a:prstGeom>
          <a:ln w="0">
            <a:noFill/>
          </a:ln>
        </p:spPr>
      </p:pic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04357"/>
            </a:gs>
            <a:gs pos="100000">
              <a:srgbClr val="13708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2730600" y="7196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r>
              <a:rPr b="0" lang="en-IN" sz="45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IN" sz="45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IN" sz="45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IN" sz="45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IN" sz="45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IN" sz="45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IN" sz="45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en-IN" sz="45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IN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title"/>
          </p:nvPr>
        </p:nvSpPr>
        <p:spPr>
          <a:xfrm>
            <a:off x="1398240" y="719640"/>
            <a:ext cx="1332360" cy="841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N" sz="6000" spc="-1" strike="noStrike">
                <a:solidFill>
                  <a:srgbClr val="ffffff"/>
                </a:solidFill>
                <a:latin typeface="Montserrat Medium"/>
                <a:ea typeface="Montserrat Medium"/>
              </a:rPr>
              <a:t>xx</a:t>
            </a:r>
            <a:r>
              <a:rPr b="0" lang="en-IN" sz="6000" spc="-1" strike="noStrike">
                <a:solidFill>
                  <a:srgbClr val="ffffff"/>
                </a:solidFill>
                <a:latin typeface="Montserrat Medium"/>
                <a:ea typeface="Montserrat Medium"/>
              </a:rPr>
              <a:t>%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Google Shape;15;p3"/>
          <p:cNvSpPr/>
          <p:nvPr/>
        </p:nvSpPr>
        <p:spPr>
          <a:xfrm>
            <a:off x="0" y="4301640"/>
            <a:ext cx="9143640" cy="841320"/>
          </a:xfrm>
          <a:prstGeom prst="rect">
            <a:avLst/>
          </a:prstGeom>
          <a:gradFill rotWithShape="0">
            <a:gsLst>
              <a:gs pos="25000">
                <a:srgbClr val="ffffff"/>
              </a:gs>
              <a:gs pos="100000">
                <a:srgbClr val="ebcbcb"/>
              </a:gs>
            </a:gsLst>
            <a:lin ang="162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25000">
              <a:srgbClr val="ffffff"/>
            </a:gs>
            <a:gs pos="100000">
              <a:srgbClr val="ebcbcb"/>
            </a:gs>
          </a:gsLst>
          <a:lin ang="162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</a:t>
            </a: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edit the </a:t>
            </a: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title text </a:t>
            </a: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Google Shape;104;p17"/>
          <p:cNvSpPr/>
          <p:nvPr/>
        </p:nvSpPr>
        <p:spPr>
          <a:xfrm>
            <a:off x="0" y="4790880"/>
            <a:ext cx="9143640" cy="352440"/>
          </a:xfrm>
          <a:prstGeom prst="rect">
            <a:avLst/>
          </a:prstGeom>
          <a:gradFill rotWithShape="0">
            <a:gsLst>
              <a:gs pos="31000">
                <a:srgbClr val="7bc5d1"/>
              </a:gs>
              <a:gs pos="100000">
                <a:srgbClr val="006b84"/>
              </a:gs>
            </a:gsLst>
            <a:lin ang="162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5" name="Google Shape;105;p17" descr=""/>
          <p:cNvPicPr/>
          <p:nvPr/>
        </p:nvPicPr>
        <p:blipFill>
          <a:blip r:embed="rId2"/>
          <a:stretch/>
        </p:blipFill>
        <p:spPr>
          <a:xfrm>
            <a:off x="-560880" y="3441600"/>
            <a:ext cx="1284840" cy="1725480"/>
          </a:xfrm>
          <a:prstGeom prst="rect">
            <a:avLst/>
          </a:prstGeom>
          <a:ln w="0">
            <a:noFill/>
          </a:ln>
        </p:spPr>
      </p:pic>
      <p:pic>
        <p:nvPicPr>
          <p:cNvPr id="286" name="Google Shape;106;p17" descr=""/>
          <p:cNvPicPr/>
          <p:nvPr/>
        </p:nvPicPr>
        <p:blipFill>
          <a:blip r:embed="rId3"/>
          <a:stretch/>
        </p:blipFill>
        <p:spPr>
          <a:xfrm>
            <a:off x="8504280" y="3240720"/>
            <a:ext cx="875160" cy="1967760"/>
          </a:xfrm>
          <a:prstGeom prst="rect">
            <a:avLst/>
          </a:prstGeom>
          <a:ln w="0">
            <a:noFill/>
          </a:ln>
        </p:spPr>
      </p:pic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04357"/>
            </a:gs>
            <a:gs pos="100000">
              <a:srgbClr val="13708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1284120" y="768240"/>
            <a:ext cx="6575760" cy="9712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N" sz="6000" spc="-1" strike="noStrike">
                <a:solidFill>
                  <a:srgbClr val="ffffff"/>
                </a:solidFill>
                <a:latin typeface="Montserrat Medium"/>
                <a:ea typeface="Montserrat Medium"/>
              </a:rPr>
              <a:t>xx</a:t>
            </a:r>
            <a:r>
              <a:rPr b="0" lang="en-IN" sz="6000" spc="-1" strike="noStrike">
                <a:solidFill>
                  <a:srgbClr val="ffffff"/>
                </a:solidFill>
                <a:latin typeface="Montserrat Medium"/>
                <a:ea typeface="Montserrat Medium"/>
              </a:rPr>
              <a:t>%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Google Shape;50;p11"/>
          <p:cNvSpPr/>
          <p:nvPr/>
        </p:nvSpPr>
        <p:spPr>
          <a:xfrm>
            <a:off x="0" y="4301640"/>
            <a:ext cx="9143640" cy="841320"/>
          </a:xfrm>
          <a:prstGeom prst="rect">
            <a:avLst/>
          </a:prstGeom>
          <a:gradFill rotWithShape="0">
            <a:gsLst>
              <a:gs pos="25000">
                <a:srgbClr val="ffffff"/>
              </a:gs>
              <a:gs pos="100000">
                <a:srgbClr val="ebcbcb"/>
              </a:gs>
            </a:gsLst>
            <a:lin ang="162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slideLayout" Target="../slideLayouts/slideLayout9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jpeg"/><Relationship Id="rId6" Type="http://schemas.openxmlformats.org/officeDocument/2006/relationships/slideLayout" Target="../slideLayouts/slideLayout16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40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6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slideLayout" Target="../slideLayouts/slideLayout7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25000">
              <a:srgbClr val="ffffff"/>
            </a:gs>
            <a:gs pos="100000">
              <a:srgbClr val="ebcbcb"/>
            </a:gs>
          </a:gsLst>
          <a:lin ang="162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PlaceHolder 1"/>
          <p:cNvSpPr>
            <a:spLocks noGrp="1"/>
          </p:cNvSpPr>
          <p:nvPr>
            <p:ph type="title"/>
          </p:nvPr>
        </p:nvSpPr>
        <p:spPr>
          <a:xfrm>
            <a:off x="976320" y="953280"/>
            <a:ext cx="5574240" cy="2149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" sz="4000" spc="-1" strike="noStrike">
                <a:solidFill>
                  <a:srgbClr val="004357"/>
                </a:solidFill>
                <a:latin typeface="Montserrat"/>
                <a:ea typeface="Montserrat"/>
              </a:rPr>
              <a:t>EasyPG</a:t>
            </a:r>
            <a:br>
              <a:rPr sz="4000"/>
            </a:br>
            <a:r>
              <a:rPr b="0" lang="en-IN" sz="3000" spc="-1" strike="noStrike">
                <a:solidFill>
                  <a:srgbClr val="004357"/>
                </a:solidFill>
                <a:latin typeface="Montserrat Medium"/>
                <a:ea typeface="Montserrat Medium"/>
              </a:rPr>
              <a:t>PG MANAGEMENT SYSTEM</a:t>
            </a:r>
            <a:br>
              <a:rPr sz="4000"/>
            </a:b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2" name="PlaceHolder 2"/>
          <p:cNvSpPr>
            <a:spLocks noGrp="1"/>
          </p:cNvSpPr>
          <p:nvPr>
            <p:ph type="subTitle"/>
          </p:nvPr>
        </p:nvSpPr>
        <p:spPr>
          <a:xfrm>
            <a:off x="1018080" y="2690280"/>
            <a:ext cx="5532480" cy="412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600" spc="-1" strike="noStrike">
                <a:solidFill>
                  <a:srgbClr val="004357"/>
                </a:solidFill>
                <a:latin typeface="Montserrat Medium"/>
                <a:ea typeface="Montserrat Medium"/>
              </a:rPr>
              <a:t>Stay Smart. Manage Smarter.</a:t>
            </a:r>
            <a:endParaRPr b="0" lang="en-IN" sz="1600" spc="-1" strike="noStrike">
              <a:latin typeface="Arial"/>
            </a:endParaRPr>
          </a:p>
        </p:txBody>
      </p:sp>
      <p:pic>
        <p:nvPicPr>
          <p:cNvPr id="613" name="Google Shape;154;p30" descr=""/>
          <p:cNvPicPr/>
          <p:nvPr/>
        </p:nvPicPr>
        <p:blipFill>
          <a:blip r:embed="rId1"/>
          <a:stretch/>
        </p:blipFill>
        <p:spPr>
          <a:xfrm flipH="1">
            <a:off x="7301880" y="1500480"/>
            <a:ext cx="1589040" cy="3103200"/>
          </a:xfrm>
          <a:prstGeom prst="rect">
            <a:avLst/>
          </a:prstGeom>
          <a:ln w="0">
            <a:noFill/>
          </a:ln>
        </p:spPr>
      </p:pic>
      <p:sp>
        <p:nvSpPr>
          <p:cNvPr id="614" name="Google Shape;155;p30"/>
          <p:cNvSpPr/>
          <p:nvPr/>
        </p:nvSpPr>
        <p:spPr>
          <a:xfrm>
            <a:off x="1135800" y="2564640"/>
            <a:ext cx="4739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4357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15" name="Google Shape;156;p30" descr=""/>
          <p:cNvPicPr/>
          <p:nvPr/>
        </p:nvPicPr>
        <p:blipFill>
          <a:blip r:embed="rId2"/>
          <a:stretch/>
        </p:blipFill>
        <p:spPr>
          <a:xfrm>
            <a:off x="34560" y="2872080"/>
            <a:ext cx="906840" cy="2039040"/>
          </a:xfrm>
          <a:prstGeom prst="rect">
            <a:avLst/>
          </a:prstGeom>
          <a:ln w="0">
            <a:noFill/>
          </a:ln>
        </p:spPr>
      </p:pic>
      <p:pic>
        <p:nvPicPr>
          <p:cNvPr id="616" name="Google Shape;157;p30" descr=""/>
          <p:cNvPicPr/>
          <p:nvPr/>
        </p:nvPicPr>
        <p:blipFill>
          <a:blip r:embed="rId3"/>
          <a:stretch/>
        </p:blipFill>
        <p:spPr>
          <a:xfrm flipH="1">
            <a:off x="6627600" y="2926440"/>
            <a:ext cx="2082960" cy="1930320"/>
          </a:xfrm>
          <a:prstGeom prst="rect">
            <a:avLst/>
          </a:prstGeom>
          <a:ln w="0">
            <a:noFill/>
          </a:ln>
        </p:spPr>
      </p:pic>
      <p:pic>
        <p:nvPicPr>
          <p:cNvPr id="617" name="Google Shape;158;p30" descr=""/>
          <p:cNvPicPr/>
          <p:nvPr/>
        </p:nvPicPr>
        <p:blipFill>
          <a:blip r:embed="rId4"/>
          <a:stretch/>
        </p:blipFill>
        <p:spPr>
          <a:xfrm>
            <a:off x="4595400" y="3409200"/>
            <a:ext cx="2897640" cy="1697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04357"/>
            </a:gs>
            <a:gs pos="100000">
              <a:srgbClr val="13708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PlaceHolder 1"/>
          <p:cNvSpPr>
            <a:spLocks noGrp="1"/>
          </p:cNvSpPr>
          <p:nvPr>
            <p:ph type="title"/>
          </p:nvPr>
        </p:nvSpPr>
        <p:spPr>
          <a:xfrm>
            <a:off x="1284120" y="768240"/>
            <a:ext cx="6575760" cy="9712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000" spc="-1" strike="noStrike">
                <a:solidFill>
                  <a:srgbClr val="ffffff"/>
                </a:solidFill>
                <a:latin typeface="Montserrat Medium"/>
                <a:ea typeface="Montserrat Medium"/>
              </a:rPr>
              <a:t>$4,498,300,000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3" name="PlaceHolder 2"/>
          <p:cNvSpPr>
            <a:spLocks noGrp="1"/>
          </p:cNvSpPr>
          <p:nvPr>
            <p:ph type="subTitle"/>
          </p:nvPr>
        </p:nvSpPr>
        <p:spPr>
          <a:xfrm>
            <a:off x="1284120" y="1739520"/>
            <a:ext cx="6575760" cy="41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ffffff"/>
                </a:solidFill>
                <a:latin typeface="Montserrat Medium"/>
                <a:ea typeface="Montserrat Medium"/>
              </a:rPr>
              <a:t>Budget for the new products/services of the company</a:t>
            </a:r>
            <a:endParaRPr b="0" lang="en-IN" sz="1600" spc="-1" strike="noStrike">
              <a:latin typeface="Arial"/>
            </a:endParaRPr>
          </a:p>
        </p:txBody>
      </p:sp>
      <p:pic>
        <p:nvPicPr>
          <p:cNvPr id="674" name="Google Shape;301;p39" descr=""/>
          <p:cNvPicPr/>
          <p:nvPr/>
        </p:nvPicPr>
        <p:blipFill>
          <a:blip r:embed="rId1"/>
          <a:stretch/>
        </p:blipFill>
        <p:spPr>
          <a:xfrm>
            <a:off x="5521680" y="3285360"/>
            <a:ext cx="1531440" cy="1419120"/>
          </a:xfrm>
          <a:prstGeom prst="rect">
            <a:avLst/>
          </a:prstGeom>
          <a:ln w="0">
            <a:noFill/>
          </a:ln>
        </p:spPr>
      </p:pic>
      <p:pic>
        <p:nvPicPr>
          <p:cNvPr id="675" name="Google Shape;302;p39" descr=""/>
          <p:cNvPicPr/>
          <p:nvPr/>
        </p:nvPicPr>
        <p:blipFill>
          <a:blip r:embed="rId2"/>
          <a:stretch/>
        </p:blipFill>
        <p:spPr>
          <a:xfrm>
            <a:off x="1005480" y="2975400"/>
            <a:ext cx="3411360" cy="1758960"/>
          </a:xfrm>
          <a:prstGeom prst="rect">
            <a:avLst/>
          </a:prstGeom>
          <a:ln w="0">
            <a:noFill/>
          </a:ln>
        </p:spPr>
      </p:pic>
      <p:pic>
        <p:nvPicPr>
          <p:cNvPr id="676" name="Google Shape;303;p39" descr=""/>
          <p:cNvPicPr/>
          <p:nvPr/>
        </p:nvPicPr>
        <p:blipFill>
          <a:blip r:embed="rId3"/>
          <a:stretch/>
        </p:blipFill>
        <p:spPr>
          <a:xfrm>
            <a:off x="6931080" y="3730680"/>
            <a:ext cx="1654560" cy="1175040"/>
          </a:xfrm>
          <a:prstGeom prst="rect">
            <a:avLst/>
          </a:prstGeom>
          <a:ln w="0">
            <a:noFill/>
          </a:ln>
        </p:spPr>
      </p:pic>
      <p:pic>
        <p:nvPicPr>
          <p:cNvPr id="677" name="Google Shape;304;p39" descr=""/>
          <p:cNvPicPr/>
          <p:nvPr/>
        </p:nvPicPr>
        <p:blipFill>
          <a:blip r:embed="rId4"/>
          <a:stretch/>
        </p:blipFill>
        <p:spPr>
          <a:xfrm>
            <a:off x="397440" y="2193480"/>
            <a:ext cx="1141200" cy="2228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004357"/>
                </a:solidFill>
                <a:latin typeface="Montserrat"/>
                <a:ea typeface="Montserrat"/>
              </a:rPr>
              <a:t>REVENUE</a:t>
            </a:r>
            <a:r>
              <a:rPr b="0" lang="en" sz="3000" spc="-1" strike="noStrike">
                <a:solidFill>
                  <a:srgbClr val="004357"/>
                </a:solidFill>
                <a:latin typeface="Montserrat Medium"/>
                <a:ea typeface="Montserrat Medium"/>
              </a:rPr>
              <a:t> INFORMATION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679" name="Google Shape;329;p41"/>
          <p:cNvGraphicFramePr/>
          <p:nvPr/>
        </p:nvGraphicFramePr>
        <p:xfrm>
          <a:off x="1009440" y="1237680"/>
          <a:ext cx="7124400" cy="3024000"/>
        </p:xfrm>
        <a:graphic>
          <a:graphicData uri="http://schemas.openxmlformats.org/drawingml/2006/table">
            <a:tbl>
              <a:tblPr/>
              <a:tblGrid>
                <a:gridCol w="1544760"/>
                <a:gridCol w="1116000"/>
                <a:gridCol w="1116000"/>
                <a:gridCol w="1116000"/>
                <a:gridCol w="1116000"/>
                <a:gridCol w="1116000"/>
              </a:tblGrid>
              <a:tr h="378360">
                <a:tc>
                  <a:tcPr anchor="ctr" marL="91080" marR="91080">
                    <a:lnL w="9360">
                      <a:solidFill>
                        <a:srgbClr val="595959"/>
                      </a:solidFill>
                    </a:lnL>
                    <a:lnR w="9360">
                      <a:solidFill>
                        <a:srgbClr val="595959"/>
                      </a:solidFill>
                    </a:lnR>
                    <a:lnT w="9360">
                      <a:solidFill>
                        <a:srgbClr val="595959"/>
                      </a:solidFill>
                    </a:lnT>
                    <a:lnB w="9360">
                      <a:solidFill>
                        <a:srgbClr val="595959"/>
                      </a:solidFill>
                    </a:lnB>
                    <a:noFill/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600" spc="-1" strike="noStrike">
                          <a:solidFill>
                            <a:srgbClr val="ffffff"/>
                          </a:solidFill>
                          <a:latin typeface="Montserrat SemiBold"/>
                          <a:ea typeface="Montserrat SemiBold"/>
                        </a:rPr>
                        <a:t>Q1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595959"/>
                      </a:solidFill>
                    </a:lnL>
                    <a:lnR w="9360">
                      <a:solidFill>
                        <a:srgbClr val="595959"/>
                      </a:solidFill>
                    </a:lnR>
                    <a:lnT w="9360">
                      <a:solidFill>
                        <a:srgbClr val="595959"/>
                      </a:solidFill>
                    </a:lnT>
                    <a:lnB w="9360">
                      <a:solidFill>
                        <a:srgbClr val="595959"/>
                      </a:solidFill>
                    </a:lnB>
                    <a:solidFill>
                      <a:srgbClr val="006b84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600" spc="-1" strike="noStrike">
                          <a:solidFill>
                            <a:srgbClr val="ffffff"/>
                          </a:solidFill>
                          <a:latin typeface="Montserrat SemiBold"/>
                          <a:ea typeface="Montserrat SemiBold"/>
                        </a:rPr>
                        <a:t>Q2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595959"/>
                      </a:solidFill>
                    </a:lnL>
                    <a:lnR w="9360">
                      <a:solidFill>
                        <a:srgbClr val="595959"/>
                      </a:solidFill>
                    </a:lnR>
                    <a:lnT w="9360">
                      <a:solidFill>
                        <a:srgbClr val="595959"/>
                      </a:solidFill>
                    </a:lnT>
                    <a:lnB w="9360">
                      <a:solidFill>
                        <a:srgbClr val="595959"/>
                      </a:solidFill>
                    </a:lnB>
                    <a:solidFill>
                      <a:srgbClr val="006b84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600" spc="-1" strike="noStrike">
                          <a:solidFill>
                            <a:srgbClr val="ffffff"/>
                          </a:solidFill>
                          <a:latin typeface="Montserrat SemiBold"/>
                          <a:ea typeface="Montserrat SemiBold"/>
                        </a:rPr>
                        <a:t>Q3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595959"/>
                      </a:solidFill>
                    </a:lnL>
                    <a:lnR w="9360">
                      <a:solidFill>
                        <a:srgbClr val="595959"/>
                      </a:solidFill>
                    </a:lnR>
                    <a:lnT w="9360">
                      <a:solidFill>
                        <a:srgbClr val="595959"/>
                      </a:solidFill>
                    </a:lnT>
                    <a:lnB w="9360">
                      <a:solidFill>
                        <a:srgbClr val="595959"/>
                      </a:solidFill>
                    </a:lnB>
                    <a:solidFill>
                      <a:srgbClr val="006b84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600" spc="-1" strike="noStrike">
                          <a:solidFill>
                            <a:srgbClr val="ffffff"/>
                          </a:solidFill>
                          <a:latin typeface="Montserrat SemiBold"/>
                          <a:ea typeface="Montserrat SemiBold"/>
                        </a:rPr>
                        <a:t>Q4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595959"/>
                      </a:solidFill>
                    </a:lnL>
                    <a:lnR w="9360">
                      <a:solidFill>
                        <a:srgbClr val="595959"/>
                      </a:solidFill>
                    </a:lnR>
                    <a:lnT w="9360">
                      <a:solidFill>
                        <a:srgbClr val="595959"/>
                      </a:solidFill>
                    </a:lnT>
                    <a:lnB w="9360">
                      <a:solidFill>
                        <a:srgbClr val="595959"/>
                      </a:solidFill>
                    </a:lnB>
                    <a:solidFill>
                      <a:srgbClr val="006b84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600" spc="-1" strike="noStrike">
                          <a:solidFill>
                            <a:srgbClr val="ffffff"/>
                          </a:solidFill>
                          <a:latin typeface="Montserrat SemiBold"/>
                          <a:ea typeface="Montserrat SemiBold"/>
                        </a:rPr>
                        <a:t>Total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595959"/>
                      </a:solidFill>
                    </a:lnL>
                    <a:lnR w="9360">
                      <a:solidFill>
                        <a:srgbClr val="595959"/>
                      </a:solidFill>
                    </a:lnR>
                    <a:lnT w="9360">
                      <a:solidFill>
                        <a:srgbClr val="595959"/>
                      </a:solidFill>
                    </a:lnT>
                    <a:lnB w="9360">
                      <a:solidFill>
                        <a:srgbClr val="595959"/>
                      </a:solidFill>
                    </a:lnB>
                    <a:solidFill>
                      <a:srgbClr val="006b84"/>
                    </a:solidFill>
                  </a:tcPr>
                </a:tc>
              </a:tr>
              <a:tr h="378000">
                <a:tc>
                  <a:txBody>
                    <a:bodyPr lIns="91080" rIns="91080" tIns="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200" spc="-1" strike="noStrike">
                          <a:solidFill>
                            <a:srgbClr val="004357"/>
                          </a:solidFill>
                          <a:latin typeface="Montserrat SemiBold"/>
                          <a:ea typeface="Montserrat SemiBold"/>
                        </a:rPr>
                        <a:t>Product sales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595959"/>
                      </a:solidFill>
                    </a:lnL>
                    <a:lnR w="9360">
                      <a:solidFill>
                        <a:srgbClr val="595959"/>
                      </a:solidFill>
                    </a:lnR>
                    <a:lnT w="9360">
                      <a:solidFill>
                        <a:srgbClr val="595959"/>
                      </a:solidFill>
                    </a:lnT>
                    <a:lnB w="9360">
                      <a:solidFill>
                        <a:srgbClr val="595959"/>
                      </a:solidFill>
                    </a:lnB>
                    <a:solidFill>
                      <a:srgbClr val="7bc5d1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4357"/>
                          </a:solidFill>
                          <a:latin typeface="Montserrat Medium"/>
                          <a:ea typeface="Montserrat Medium"/>
                        </a:rPr>
                        <a:t>$50,000</a:t>
                      </a:r>
                      <a:endParaRPr b="0" lang="en-IN" sz="1000" spc="-1" strike="noStrike"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595959"/>
                      </a:solidFill>
                    </a:lnL>
                    <a:lnR w="9360">
                      <a:solidFill>
                        <a:srgbClr val="595959"/>
                      </a:solidFill>
                    </a:lnR>
                    <a:lnT w="9360">
                      <a:solidFill>
                        <a:srgbClr val="595959"/>
                      </a:solidFill>
                    </a:lnT>
                    <a:lnB w="18720">
                      <a:solidFill>
                        <a:srgbClr val="004357"/>
                      </a:solidFill>
                    </a:lnB>
                    <a:noFill/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4357"/>
                          </a:solidFill>
                          <a:latin typeface="Montserrat Medium"/>
                          <a:ea typeface="Montserrat Medium"/>
                        </a:rPr>
                        <a:t>$60,000</a:t>
                      </a:r>
                      <a:endParaRPr b="0" lang="en-IN" sz="1000" spc="-1" strike="noStrike"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595959"/>
                      </a:solidFill>
                    </a:lnL>
                    <a:lnR w="9360">
                      <a:solidFill>
                        <a:srgbClr val="595959"/>
                      </a:solidFill>
                    </a:lnR>
                    <a:lnT w="9360">
                      <a:solidFill>
                        <a:srgbClr val="595959"/>
                      </a:solidFill>
                    </a:lnT>
                    <a:lnB w="18720">
                      <a:solidFill>
                        <a:srgbClr val="004357"/>
                      </a:solidFill>
                    </a:lnB>
                    <a:noFill/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4357"/>
                          </a:solidFill>
                          <a:latin typeface="Montserrat Medium"/>
                          <a:ea typeface="Montserrat Medium"/>
                        </a:rPr>
                        <a:t>$75,000</a:t>
                      </a:r>
                      <a:endParaRPr b="0" lang="en-IN" sz="1000" spc="-1" strike="noStrike"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595959"/>
                      </a:solidFill>
                    </a:lnL>
                    <a:lnR w="9360">
                      <a:solidFill>
                        <a:srgbClr val="595959"/>
                      </a:solidFill>
                    </a:lnR>
                    <a:lnT w="9360">
                      <a:solidFill>
                        <a:srgbClr val="595959"/>
                      </a:solidFill>
                    </a:lnT>
                    <a:lnB w="18720">
                      <a:solidFill>
                        <a:srgbClr val="004357"/>
                      </a:solidFill>
                    </a:lnB>
                    <a:noFill/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4357"/>
                          </a:solidFill>
                          <a:latin typeface="Montserrat Medium"/>
                          <a:ea typeface="Montserrat Medium"/>
                        </a:rPr>
                        <a:t>$90,000</a:t>
                      </a:r>
                      <a:endParaRPr b="0" lang="en-IN" sz="1000" spc="-1" strike="noStrike"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595959"/>
                      </a:solidFill>
                    </a:lnL>
                    <a:lnR w="9360">
                      <a:solidFill>
                        <a:srgbClr val="595959"/>
                      </a:solidFill>
                    </a:lnR>
                    <a:lnT w="9360">
                      <a:solidFill>
                        <a:srgbClr val="595959"/>
                      </a:solidFill>
                    </a:lnT>
                    <a:lnB w="18720">
                      <a:solidFill>
                        <a:srgbClr val="004357"/>
                      </a:solidFill>
                    </a:lnB>
                    <a:noFill/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4357"/>
                          </a:solidFill>
                          <a:latin typeface="Montserrat Medium"/>
                          <a:ea typeface="Montserrat Medium"/>
                        </a:rPr>
                        <a:t>$275,000</a:t>
                      </a:r>
                      <a:endParaRPr b="0" lang="en-IN" sz="1000" spc="-1" strike="noStrike"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595959"/>
                      </a:solidFill>
                    </a:lnL>
                    <a:lnR w="9360">
                      <a:solidFill>
                        <a:srgbClr val="595959"/>
                      </a:solidFill>
                    </a:lnR>
                    <a:lnT w="9360">
                      <a:solidFill>
                        <a:srgbClr val="595959"/>
                      </a:solidFill>
                    </a:lnT>
                    <a:lnB w="18720">
                      <a:solidFill>
                        <a:srgbClr val="004357"/>
                      </a:solidFill>
                    </a:lnB>
                    <a:noFill/>
                  </a:tcPr>
                </a:tc>
              </a:tr>
              <a:tr h="378000">
                <a:tc>
                  <a:txBody>
                    <a:bodyPr lIns="91080" rIns="91080" tIns="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200" spc="-1" strike="noStrike">
                          <a:solidFill>
                            <a:srgbClr val="004357"/>
                          </a:solidFill>
                          <a:latin typeface="Montserrat SemiBold"/>
                          <a:ea typeface="Montserrat SemiBold"/>
                        </a:rPr>
                        <a:t>Labor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595959"/>
                      </a:solidFill>
                    </a:lnL>
                    <a:lnR w="9360">
                      <a:solidFill>
                        <a:srgbClr val="595959"/>
                      </a:solidFill>
                    </a:lnR>
                    <a:lnT w="9360">
                      <a:solidFill>
                        <a:srgbClr val="595959"/>
                      </a:solidFill>
                    </a:lnT>
                    <a:lnB w="9360">
                      <a:solidFill>
                        <a:srgbClr val="595959"/>
                      </a:solidFill>
                    </a:lnB>
                    <a:solidFill>
                      <a:srgbClr val="7bc5d1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4357"/>
                          </a:solidFill>
                          <a:latin typeface="Montserrat Medium"/>
                          <a:ea typeface="Montserrat Medium"/>
                        </a:rPr>
                        <a:t>$20,000</a:t>
                      </a:r>
                      <a:endParaRPr b="0" lang="en-IN" sz="1000" spc="-1" strike="noStrike"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595959"/>
                      </a:solidFill>
                    </a:lnL>
                    <a:lnR w="9360">
                      <a:solidFill>
                        <a:srgbClr val="595959"/>
                      </a:solidFill>
                    </a:lnR>
                    <a:lnT w="18720">
                      <a:solidFill>
                        <a:srgbClr val="004357"/>
                      </a:solidFill>
                    </a:lnT>
                    <a:lnB w="18720">
                      <a:solidFill>
                        <a:srgbClr val="004357"/>
                      </a:solidFill>
                    </a:lnB>
                    <a:noFill/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4357"/>
                          </a:solidFill>
                          <a:latin typeface="Montserrat Medium"/>
                          <a:ea typeface="Montserrat Medium"/>
                        </a:rPr>
                        <a:t>$24,000</a:t>
                      </a:r>
                      <a:endParaRPr b="0" lang="en-IN" sz="1000" spc="-1" strike="noStrike"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595959"/>
                      </a:solidFill>
                    </a:lnL>
                    <a:lnR w="9360">
                      <a:solidFill>
                        <a:srgbClr val="595959"/>
                      </a:solidFill>
                    </a:lnR>
                    <a:lnT w="18720">
                      <a:solidFill>
                        <a:srgbClr val="004357"/>
                      </a:solidFill>
                    </a:lnT>
                    <a:lnB w="18720">
                      <a:solidFill>
                        <a:srgbClr val="004357"/>
                      </a:solidFill>
                    </a:lnB>
                    <a:noFill/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4357"/>
                          </a:solidFill>
                          <a:latin typeface="Montserrat Medium"/>
                          <a:ea typeface="Montserrat Medium"/>
                        </a:rPr>
                        <a:t>$30,000</a:t>
                      </a:r>
                      <a:endParaRPr b="0" lang="en-IN" sz="1000" spc="-1" strike="noStrike"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595959"/>
                      </a:solidFill>
                    </a:lnL>
                    <a:lnR w="9360">
                      <a:solidFill>
                        <a:srgbClr val="595959"/>
                      </a:solidFill>
                    </a:lnR>
                    <a:lnT w="18720">
                      <a:solidFill>
                        <a:srgbClr val="004357"/>
                      </a:solidFill>
                    </a:lnT>
                    <a:lnB w="18720">
                      <a:solidFill>
                        <a:srgbClr val="004357"/>
                      </a:solidFill>
                    </a:lnB>
                    <a:noFill/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4357"/>
                          </a:solidFill>
                          <a:latin typeface="Montserrat Medium"/>
                          <a:ea typeface="Montserrat Medium"/>
                        </a:rPr>
                        <a:t>$36,000</a:t>
                      </a:r>
                      <a:endParaRPr b="0" lang="en-IN" sz="1000" spc="-1" strike="noStrike"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595959"/>
                      </a:solidFill>
                    </a:lnL>
                    <a:lnR w="9360">
                      <a:solidFill>
                        <a:srgbClr val="595959"/>
                      </a:solidFill>
                    </a:lnR>
                    <a:lnT w="18720">
                      <a:solidFill>
                        <a:srgbClr val="004357"/>
                      </a:solidFill>
                    </a:lnT>
                    <a:lnB w="18720">
                      <a:solidFill>
                        <a:srgbClr val="004357"/>
                      </a:solidFill>
                    </a:lnB>
                    <a:noFill/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4357"/>
                          </a:solidFill>
                          <a:latin typeface="Montserrat Medium"/>
                          <a:ea typeface="Montserrat Medium"/>
                        </a:rPr>
                        <a:t>$110,000</a:t>
                      </a:r>
                      <a:endParaRPr b="0" lang="en-IN" sz="1000" spc="-1" strike="noStrike"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595959"/>
                      </a:solidFill>
                    </a:lnL>
                    <a:lnR w="9360">
                      <a:solidFill>
                        <a:srgbClr val="595959"/>
                      </a:solidFill>
                    </a:lnR>
                    <a:lnT w="18720">
                      <a:solidFill>
                        <a:srgbClr val="004357"/>
                      </a:solidFill>
                    </a:lnT>
                    <a:lnB w="18720">
                      <a:solidFill>
                        <a:srgbClr val="004357"/>
                      </a:solidFill>
                    </a:lnB>
                    <a:noFill/>
                  </a:tcPr>
                </a:tc>
              </a:tr>
              <a:tr h="378000">
                <a:tc>
                  <a:txBody>
                    <a:bodyPr lIns="91080" rIns="91080" tIns="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200" spc="-1" strike="noStrike">
                          <a:solidFill>
                            <a:srgbClr val="004357"/>
                          </a:solidFill>
                          <a:latin typeface="Montserrat SemiBold"/>
                          <a:ea typeface="Montserrat SemiBold"/>
                        </a:rPr>
                        <a:t>Salaries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595959"/>
                      </a:solidFill>
                    </a:lnL>
                    <a:lnR w="9360">
                      <a:solidFill>
                        <a:srgbClr val="595959"/>
                      </a:solidFill>
                    </a:lnR>
                    <a:lnT w="9360">
                      <a:solidFill>
                        <a:srgbClr val="595959"/>
                      </a:solidFill>
                    </a:lnT>
                    <a:lnB w="9360">
                      <a:solidFill>
                        <a:srgbClr val="595959"/>
                      </a:solidFill>
                    </a:lnB>
                    <a:solidFill>
                      <a:srgbClr val="7bc5d1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4357"/>
                          </a:solidFill>
                          <a:latin typeface="Montserrat Medium"/>
                          <a:ea typeface="Montserrat Medium"/>
                        </a:rPr>
                        <a:t>$15,000</a:t>
                      </a:r>
                      <a:endParaRPr b="0" lang="en-IN" sz="1000" spc="-1" strike="noStrike"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595959"/>
                      </a:solidFill>
                    </a:lnL>
                    <a:lnR w="9360">
                      <a:solidFill>
                        <a:srgbClr val="595959"/>
                      </a:solidFill>
                    </a:lnR>
                    <a:lnT w="18720">
                      <a:solidFill>
                        <a:srgbClr val="004357"/>
                      </a:solidFill>
                    </a:lnT>
                    <a:lnB w="18720">
                      <a:solidFill>
                        <a:srgbClr val="004357"/>
                      </a:solidFill>
                    </a:lnB>
                    <a:noFill/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4357"/>
                          </a:solidFill>
                          <a:latin typeface="Montserrat Medium"/>
                          <a:ea typeface="Montserrat Medium"/>
                        </a:rPr>
                        <a:t>$18,000</a:t>
                      </a:r>
                      <a:endParaRPr b="0" lang="en-IN" sz="1000" spc="-1" strike="noStrike"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595959"/>
                      </a:solidFill>
                    </a:lnL>
                    <a:lnR w="9360">
                      <a:solidFill>
                        <a:srgbClr val="595959"/>
                      </a:solidFill>
                    </a:lnR>
                    <a:lnT w="18720">
                      <a:solidFill>
                        <a:srgbClr val="004357"/>
                      </a:solidFill>
                    </a:lnT>
                    <a:lnB w="18720">
                      <a:solidFill>
                        <a:srgbClr val="004357"/>
                      </a:solidFill>
                    </a:lnB>
                    <a:noFill/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4357"/>
                          </a:solidFill>
                          <a:latin typeface="Montserrat Medium"/>
                          <a:ea typeface="Montserrat Medium"/>
                        </a:rPr>
                        <a:t>$20,000</a:t>
                      </a:r>
                      <a:endParaRPr b="0" lang="en-IN" sz="1000" spc="-1" strike="noStrike"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595959"/>
                      </a:solidFill>
                    </a:lnL>
                    <a:lnR w="9360">
                      <a:solidFill>
                        <a:srgbClr val="595959"/>
                      </a:solidFill>
                    </a:lnR>
                    <a:lnT w="18720">
                      <a:solidFill>
                        <a:srgbClr val="004357"/>
                      </a:solidFill>
                    </a:lnT>
                    <a:lnB w="18720">
                      <a:solidFill>
                        <a:srgbClr val="004357"/>
                      </a:solidFill>
                    </a:lnB>
                    <a:noFill/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4357"/>
                          </a:solidFill>
                          <a:latin typeface="Montserrat Medium"/>
                          <a:ea typeface="Montserrat Medium"/>
                        </a:rPr>
                        <a:t>$24,000</a:t>
                      </a:r>
                      <a:endParaRPr b="0" lang="en-IN" sz="1000" spc="-1" strike="noStrike"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595959"/>
                      </a:solidFill>
                    </a:lnL>
                    <a:lnR w="9360">
                      <a:solidFill>
                        <a:srgbClr val="595959"/>
                      </a:solidFill>
                    </a:lnR>
                    <a:lnT w="18720">
                      <a:solidFill>
                        <a:srgbClr val="004357"/>
                      </a:solidFill>
                    </a:lnT>
                    <a:lnB w="18720">
                      <a:solidFill>
                        <a:srgbClr val="004357"/>
                      </a:solidFill>
                    </a:lnB>
                    <a:noFill/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4357"/>
                          </a:solidFill>
                          <a:latin typeface="Montserrat Medium"/>
                          <a:ea typeface="Montserrat Medium"/>
                        </a:rPr>
                        <a:t>$77,000</a:t>
                      </a:r>
                      <a:endParaRPr b="0" lang="en-IN" sz="1000" spc="-1" strike="noStrike"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595959"/>
                      </a:solidFill>
                    </a:lnL>
                    <a:lnR w="9360">
                      <a:solidFill>
                        <a:srgbClr val="595959"/>
                      </a:solidFill>
                    </a:lnR>
                    <a:lnT w="18720">
                      <a:solidFill>
                        <a:srgbClr val="004357"/>
                      </a:solidFill>
                    </a:lnT>
                    <a:lnB w="18720">
                      <a:solidFill>
                        <a:srgbClr val="004357"/>
                      </a:solidFill>
                    </a:lnB>
                    <a:noFill/>
                  </a:tcPr>
                </a:tc>
              </a:tr>
              <a:tr h="378000">
                <a:tc>
                  <a:txBody>
                    <a:bodyPr lIns="91080" rIns="91080" tIns="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200" spc="-1" strike="noStrike">
                          <a:solidFill>
                            <a:srgbClr val="004357"/>
                          </a:solidFill>
                          <a:latin typeface="Montserrat SemiBold"/>
                          <a:ea typeface="Montserrat SemiBold"/>
                        </a:rPr>
                        <a:t>Marketing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595959"/>
                      </a:solidFill>
                    </a:lnL>
                    <a:lnR w="9360">
                      <a:solidFill>
                        <a:srgbClr val="595959"/>
                      </a:solidFill>
                    </a:lnR>
                    <a:lnT w="9360">
                      <a:solidFill>
                        <a:srgbClr val="595959"/>
                      </a:solidFill>
                    </a:lnT>
                    <a:lnB w="9360">
                      <a:solidFill>
                        <a:srgbClr val="595959"/>
                      </a:solidFill>
                    </a:lnB>
                    <a:solidFill>
                      <a:srgbClr val="7bc5d1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4357"/>
                          </a:solidFill>
                          <a:latin typeface="Montserrat Medium"/>
                          <a:ea typeface="Montserrat Medium"/>
                        </a:rPr>
                        <a:t>$7,000</a:t>
                      </a:r>
                      <a:endParaRPr b="0" lang="en-IN" sz="1000" spc="-1" strike="noStrike"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595959"/>
                      </a:solidFill>
                    </a:lnL>
                    <a:lnR w="9360">
                      <a:solidFill>
                        <a:srgbClr val="595959"/>
                      </a:solidFill>
                    </a:lnR>
                    <a:lnT w="18720">
                      <a:solidFill>
                        <a:srgbClr val="004357"/>
                      </a:solidFill>
                    </a:lnT>
                    <a:lnB w="18720">
                      <a:solidFill>
                        <a:srgbClr val="004357"/>
                      </a:solidFill>
                    </a:lnB>
                    <a:noFill/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4357"/>
                          </a:solidFill>
                          <a:latin typeface="Montserrat Medium"/>
                          <a:ea typeface="Montserrat Medium"/>
                        </a:rPr>
                        <a:t>$8,000</a:t>
                      </a:r>
                      <a:endParaRPr b="0" lang="en-IN" sz="1000" spc="-1" strike="noStrike"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595959"/>
                      </a:solidFill>
                    </a:lnL>
                    <a:lnR w="9360">
                      <a:solidFill>
                        <a:srgbClr val="595959"/>
                      </a:solidFill>
                    </a:lnR>
                    <a:lnT w="18720">
                      <a:solidFill>
                        <a:srgbClr val="004357"/>
                      </a:solidFill>
                    </a:lnT>
                    <a:lnB w="18720">
                      <a:solidFill>
                        <a:srgbClr val="004357"/>
                      </a:solidFill>
                    </a:lnB>
                    <a:noFill/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4357"/>
                          </a:solidFill>
                          <a:latin typeface="Montserrat Medium"/>
                          <a:ea typeface="Montserrat Medium"/>
                        </a:rPr>
                        <a:t>$9,000</a:t>
                      </a:r>
                      <a:endParaRPr b="0" lang="en-IN" sz="1000" spc="-1" strike="noStrike"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595959"/>
                      </a:solidFill>
                    </a:lnL>
                    <a:lnR w="9360">
                      <a:solidFill>
                        <a:srgbClr val="595959"/>
                      </a:solidFill>
                    </a:lnR>
                    <a:lnT w="18720">
                      <a:solidFill>
                        <a:srgbClr val="004357"/>
                      </a:solidFill>
                    </a:lnT>
                    <a:lnB w="18720">
                      <a:solidFill>
                        <a:srgbClr val="004357"/>
                      </a:solidFill>
                    </a:lnB>
                    <a:noFill/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4357"/>
                          </a:solidFill>
                          <a:latin typeface="Montserrat Medium"/>
                          <a:ea typeface="Montserrat Medium"/>
                        </a:rPr>
                        <a:t>$10,000</a:t>
                      </a:r>
                      <a:endParaRPr b="0" lang="en-IN" sz="1000" spc="-1" strike="noStrike"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595959"/>
                      </a:solidFill>
                    </a:lnL>
                    <a:lnR w="9360">
                      <a:solidFill>
                        <a:srgbClr val="595959"/>
                      </a:solidFill>
                    </a:lnR>
                    <a:lnT w="18720">
                      <a:solidFill>
                        <a:srgbClr val="004357"/>
                      </a:solidFill>
                    </a:lnT>
                    <a:lnB w="18720">
                      <a:solidFill>
                        <a:srgbClr val="004357"/>
                      </a:solidFill>
                    </a:lnB>
                    <a:noFill/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4357"/>
                          </a:solidFill>
                          <a:latin typeface="Montserrat Medium"/>
                          <a:ea typeface="Montserrat Medium"/>
                        </a:rPr>
                        <a:t>$34,000</a:t>
                      </a:r>
                      <a:endParaRPr b="0" lang="en-IN" sz="1000" spc="-1" strike="noStrike"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595959"/>
                      </a:solidFill>
                    </a:lnL>
                    <a:lnR w="9360">
                      <a:solidFill>
                        <a:srgbClr val="595959"/>
                      </a:solidFill>
                    </a:lnR>
                    <a:lnT w="18720">
                      <a:solidFill>
                        <a:srgbClr val="004357"/>
                      </a:solidFill>
                    </a:lnT>
                    <a:lnB w="18720">
                      <a:solidFill>
                        <a:srgbClr val="004357"/>
                      </a:solidFill>
                    </a:lnB>
                    <a:noFill/>
                  </a:tcPr>
                </a:tc>
              </a:tr>
              <a:tr h="378000">
                <a:tc>
                  <a:txBody>
                    <a:bodyPr lIns="91080" rIns="91080" tIns="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200" spc="-1" strike="noStrike">
                          <a:solidFill>
                            <a:srgbClr val="004357"/>
                          </a:solidFill>
                          <a:latin typeface="Montserrat SemiBold"/>
                          <a:ea typeface="Montserrat SemiBold"/>
                        </a:rPr>
                        <a:t>Net income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595959"/>
                      </a:solidFill>
                    </a:lnL>
                    <a:lnR w="9360">
                      <a:solidFill>
                        <a:srgbClr val="595959"/>
                      </a:solidFill>
                    </a:lnR>
                    <a:lnT w="9360">
                      <a:solidFill>
                        <a:srgbClr val="595959"/>
                      </a:solidFill>
                    </a:lnT>
                    <a:lnB w="9360">
                      <a:solidFill>
                        <a:srgbClr val="595959"/>
                      </a:solidFill>
                    </a:lnB>
                    <a:solidFill>
                      <a:srgbClr val="7bc5d1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4357"/>
                          </a:solidFill>
                          <a:latin typeface="Montserrat Medium"/>
                          <a:ea typeface="Montserrat Medium"/>
                        </a:rPr>
                        <a:t>$24,500</a:t>
                      </a:r>
                      <a:endParaRPr b="0" lang="en-IN" sz="1000" spc="-1" strike="noStrike"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595959"/>
                      </a:solidFill>
                    </a:lnL>
                    <a:lnR w="9360">
                      <a:solidFill>
                        <a:srgbClr val="595959"/>
                      </a:solidFill>
                    </a:lnR>
                    <a:lnT w="18720">
                      <a:solidFill>
                        <a:srgbClr val="004357"/>
                      </a:solidFill>
                    </a:lnT>
                    <a:lnB w="18720">
                      <a:solidFill>
                        <a:srgbClr val="004357"/>
                      </a:solidFill>
                    </a:lnB>
                    <a:noFill/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4357"/>
                          </a:solidFill>
                          <a:latin typeface="Montserrat Medium"/>
                          <a:ea typeface="Montserrat Medium"/>
                        </a:rPr>
                        <a:t>$26,750</a:t>
                      </a:r>
                      <a:endParaRPr b="0" lang="en-IN" sz="1000" spc="-1" strike="noStrike"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595959"/>
                      </a:solidFill>
                    </a:lnL>
                    <a:lnR w="9360">
                      <a:solidFill>
                        <a:srgbClr val="595959"/>
                      </a:solidFill>
                    </a:lnR>
                    <a:lnT w="18720">
                      <a:solidFill>
                        <a:srgbClr val="004357"/>
                      </a:solidFill>
                    </a:lnT>
                    <a:lnB w="18720">
                      <a:solidFill>
                        <a:srgbClr val="004357"/>
                      </a:solidFill>
                    </a:lnB>
                    <a:noFill/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4357"/>
                          </a:solidFill>
                          <a:latin typeface="Montserrat Medium"/>
                          <a:ea typeface="Montserrat Medium"/>
                        </a:rPr>
                        <a:t>$28,000</a:t>
                      </a:r>
                      <a:endParaRPr b="0" lang="en-IN" sz="1000" spc="-1" strike="noStrike"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595959"/>
                      </a:solidFill>
                    </a:lnL>
                    <a:lnR w="9360">
                      <a:solidFill>
                        <a:srgbClr val="595959"/>
                      </a:solidFill>
                    </a:lnR>
                    <a:lnT w="18720">
                      <a:solidFill>
                        <a:srgbClr val="004357"/>
                      </a:solidFill>
                    </a:lnT>
                    <a:lnB w="18720">
                      <a:solidFill>
                        <a:srgbClr val="004357"/>
                      </a:solidFill>
                    </a:lnB>
                    <a:noFill/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4357"/>
                          </a:solidFill>
                          <a:latin typeface="Montserrat Medium"/>
                          <a:ea typeface="Montserrat Medium"/>
                        </a:rPr>
                        <a:t>$34,250</a:t>
                      </a:r>
                      <a:endParaRPr b="0" lang="en-IN" sz="1000" spc="-1" strike="noStrike"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595959"/>
                      </a:solidFill>
                    </a:lnL>
                    <a:lnR w="9360">
                      <a:solidFill>
                        <a:srgbClr val="595959"/>
                      </a:solidFill>
                    </a:lnR>
                    <a:lnT w="18720">
                      <a:solidFill>
                        <a:srgbClr val="004357"/>
                      </a:solidFill>
                    </a:lnT>
                    <a:lnB w="18720">
                      <a:solidFill>
                        <a:srgbClr val="004357"/>
                      </a:solidFill>
                    </a:lnB>
                    <a:noFill/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4357"/>
                          </a:solidFill>
                          <a:latin typeface="Montserrat Medium"/>
                          <a:ea typeface="Montserrat Medium"/>
                        </a:rPr>
                        <a:t>$113,500</a:t>
                      </a:r>
                      <a:endParaRPr b="0" lang="en-IN" sz="1000" spc="-1" strike="noStrike"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595959"/>
                      </a:solidFill>
                    </a:lnL>
                    <a:lnR w="9360">
                      <a:solidFill>
                        <a:srgbClr val="595959"/>
                      </a:solidFill>
                    </a:lnR>
                    <a:lnT w="18720">
                      <a:solidFill>
                        <a:srgbClr val="004357"/>
                      </a:solidFill>
                    </a:lnT>
                    <a:lnB w="18720">
                      <a:solidFill>
                        <a:srgbClr val="004357"/>
                      </a:solidFill>
                    </a:lnB>
                    <a:noFill/>
                  </a:tcPr>
                </a:tc>
              </a:tr>
              <a:tr h="378000">
                <a:tc>
                  <a:txBody>
                    <a:bodyPr lIns="91080" rIns="91080" tIns="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200" spc="-1" strike="noStrike">
                          <a:solidFill>
                            <a:srgbClr val="004357"/>
                          </a:solidFill>
                          <a:latin typeface="Montserrat SemiBold"/>
                          <a:ea typeface="Montserrat SemiBold"/>
                        </a:rPr>
                        <a:t>Rent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595959"/>
                      </a:solidFill>
                    </a:lnL>
                    <a:lnR w="9360">
                      <a:solidFill>
                        <a:srgbClr val="595959"/>
                      </a:solidFill>
                    </a:lnR>
                    <a:lnT w="9360">
                      <a:solidFill>
                        <a:srgbClr val="595959"/>
                      </a:solidFill>
                    </a:lnT>
                    <a:lnB w="9360">
                      <a:solidFill>
                        <a:srgbClr val="595959"/>
                      </a:solidFill>
                    </a:lnB>
                    <a:solidFill>
                      <a:srgbClr val="7bc5d1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4357"/>
                          </a:solidFill>
                          <a:latin typeface="Montserrat Medium"/>
                          <a:ea typeface="Montserrat Medium"/>
                        </a:rPr>
                        <a:t>$5,000</a:t>
                      </a:r>
                      <a:endParaRPr b="0" lang="en-IN" sz="1000" spc="-1" strike="noStrike"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595959"/>
                      </a:solidFill>
                    </a:lnL>
                    <a:lnR w="9360">
                      <a:solidFill>
                        <a:srgbClr val="595959"/>
                      </a:solidFill>
                    </a:lnR>
                    <a:lnT w="18720">
                      <a:solidFill>
                        <a:srgbClr val="004357"/>
                      </a:solidFill>
                    </a:lnT>
                    <a:lnB w="18720">
                      <a:solidFill>
                        <a:srgbClr val="004357"/>
                      </a:solidFill>
                    </a:lnB>
                    <a:noFill/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4357"/>
                          </a:solidFill>
                          <a:latin typeface="Montserrat Medium"/>
                          <a:ea typeface="Montserrat Medium"/>
                        </a:rPr>
                        <a:t>$5,000</a:t>
                      </a:r>
                      <a:endParaRPr b="0" lang="en-IN" sz="1000" spc="-1" strike="noStrike"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595959"/>
                      </a:solidFill>
                    </a:lnL>
                    <a:lnR w="9360">
                      <a:solidFill>
                        <a:srgbClr val="595959"/>
                      </a:solidFill>
                    </a:lnR>
                    <a:lnT w="18720">
                      <a:solidFill>
                        <a:srgbClr val="004357"/>
                      </a:solidFill>
                    </a:lnT>
                    <a:lnB w="18720">
                      <a:solidFill>
                        <a:srgbClr val="004357"/>
                      </a:solidFill>
                    </a:lnB>
                    <a:noFill/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4357"/>
                          </a:solidFill>
                          <a:latin typeface="Montserrat Medium"/>
                          <a:ea typeface="Montserrat Medium"/>
                        </a:rPr>
                        <a:t>$5,000</a:t>
                      </a:r>
                      <a:endParaRPr b="0" lang="en-IN" sz="1000" spc="-1" strike="noStrike"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595959"/>
                      </a:solidFill>
                    </a:lnL>
                    <a:lnR w="9360">
                      <a:solidFill>
                        <a:srgbClr val="595959"/>
                      </a:solidFill>
                    </a:lnR>
                    <a:lnT w="18720">
                      <a:solidFill>
                        <a:srgbClr val="004357"/>
                      </a:solidFill>
                    </a:lnT>
                    <a:lnB w="18720">
                      <a:solidFill>
                        <a:srgbClr val="004357"/>
                      </a:solidFill>
                    </a:lnB>
                    <a:noFill/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4357"/>
                          </a:solidFill>
                          <a:latin typeface="Montserrat Medium"/>
                          <a:ea typeface="Montserrat Medium"/>
                        </a:rPr>
                        <a:t>$5,000</a:t>
                      </a:r>
                      <a:endParaRPr b="0" lang="en-IN" sz="1000" spc="-1" strike="noStrike"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595959"/>
                      </a:solidFill>
                    </a:lnL>
                    <a:lnR w="9360">
                      <a:solidFill>
                        <a:srgbClr val="595959"/>
                      </a:solidFill>
                    </a:lnR>
                    <a:lnT w="18720">
                      <a:solidFill>
                        <a:srgbClr val="004357"/>
                      </a:solidFill>
                    </a:lnT>
                    <a:lnB w="18720">
                      <a:solidFill>
                        <a:srgbClr val="004357"/>
                      </a:solidFill>
                    </a:lnB>
                    <a:noFill/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4357"/>
                          </a:solidFill>
                          <a:latin typeface="Montserrat Medium"/>
                          <a:ea typeface="Montserrat Medium"/>
                        </a:rPr>
                        <a:t>$20,000</a:t>
                      </a:r>
                      <a:endParaRPr b="0" lang="en-IN" sz="1000" spc="-1" strike="noStrike"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595959"/>
                      </a:solidFill>
                    </a:lnL>
                    <a:lnR w="9360">
                      <a:solidFill>
                        <a:srgbClr val="595959"/>
                      </a:solidFill>
                    </a:lnR>
                    <a:lnT w="18720">
                      <a:solidFill>
                        <a:srgbClr val="004357"/>
                      </a:solidFill>
                    </a:lnT>
                    <a:lnB w="18720">
                      <a:solidFill>
                        <a:srgbClr val="004357"/>
                      </a:solidFill>
                    </a:lnB>
                    <a:noFill/>
                  </a:tcPr>
                </a:tc>
              </a:tr>
              <a:tr h="378000">
                <a:tc>
                  <a:txBody>
                    <a:bodyPr lIns="91080" rIns="91080" tIns="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200" spc="-1" strike="noStrike">
                          <a:solidFill>
                            <a:srgbClr val="004357"/>
                          </a:solidFill>
                          <a:latin typeface="Montserrat SemiBold"/>
                          <a:ea typeface="Montserrat SemiBold"/>
                        </a:rPr>
                        <a:t>Utilities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595959"/>
                      </a:solidFill>
                    </a:lnL>
                    <a:lnR w="9360">
                      <a:solidFill>
                        <a:srgbClr val="595959"/>
                      </a:solidFill>
                    </a:lnR>
                    <a:lnT w="9360">
                      <a:solidFill>
                        <a:srgbClr val="595959"/>
                      </a:solidFill>
                    </a:lnT>
                    <a:lnB w="9360">
                      <a:solidFill>
                        <a:srgbClr val="595959"/>
                      </a:solidFill>
                    </a:lnB>
                    <a:solidFill>
                      <a:srgbClr val="7bc5d1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4357"/>
                          </a:solidFill>
                          <a:latin typeface="Montserrat Medium"/>
                          <a:ea typeface="Montserrat Medium"/>
                        </a:rPr>
                        <a:t>$1,500</a:t>
                      </a:r>
                      <a:endParaRPr b="0" lang="en-IN" sz="1000" spc="-1" strike="noStrike"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595959"/>
                      </a:solidFill>
                    </a:lnL>
                    <a:lnR w="9360">
                      <a:solidFill>
                        <a:srgbClr val="595959"/>
                      </a:solidFill>
                    </a:lnR>
                    <a:lnT w="18720">
                      <a:solidFill>
                        <a:srgbClr val="004357"/>
                      </a:solidFill>
                    </a:lnT>
                    <a:lnB w="9360">
                      <a:solidFill>
                        <a:srgbClr val="595959"/>
                      </a:solidFill>
                    </a:lnB>
                    <a:noFill/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4357"/>
                          </a:solidFill>
                          <a:latin typeface="Montserrat Medium"/>
                          <a:ea typeface="Montserrat Medium"/>
                        </a:rPr>
                        <a:t>$1,750</a:t>
                      </a:r>
                      <a:endParaRPr b="0" lang="en-IN" sz="1000" spc="-1" strike="noStrike"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595959"/>
                      </a:solidFill>
                    </a:lnL>
                    <a:lnR w="9360">
                      <a:solidFill>
                        <a:srgbClr val="595959"/>
                      </a:solidFill>
                    </a:lnR>
                    <a:lnT w="18720">
                      <a:solidFill>
                        <a:srgbClr val="004357"/>
                      </a:solidFill>
                    </a:lnT>
                    <a:lnB w="9360">
                      <a:solidFill>
                        <a:srgbClr val="595959"/>
                      </a:solidFill>
                    </a:lnB>
                    <a:noFill/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4357"/>
                          </a:solidFill>
                          <a:latin typeface="Montserrat Medium"/>
                          <a:ea typeface="Montserrat Medium"/>
                        </a:rPr>
                        <a:t>$2,000</a:t>
                      </a:r>
                      <a:endParaRPr b="0" lang="en-IN" sz="1000" spc="-1" strike="noStrike"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595959"/>
                      </a:solidFill>
                    </a:lnL>
                    <a:lnR w="9360">
                      <a:solidFill>
                        <a:srgbClr val="595959"/>
                      </a:solidFill>
                    </a:lnR>
                    <a:lnT w="18720">
                      <a:solidFill>
                        <a:srgbClr val="004357"/>
                      </a:solidFill>
                    </a:lnT>
                    <a:lnB w="9360">
                      <a:solidFill>
                        <a:srgbClr val="595959"/>
                      </a:solidFill>
                    </a:lnB>
                    <a:noFill/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4357"/>
                          </a:solidFill>
                          <a:latin typeface="Montserrat Medium"/>
                          <a:ea typeface="Montserrat Medium"/>
                        </a:rPr>
                        <a:t>$2,250</a:t>
                      </a:r>
                      <a:endParaRPr b="0" lang="en-IN" sz="1000" spc="-1" strike="noStrike"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595959"/>
                      </a:solidFill>
                    </a:lnL>
                    <a:lnR w="9360">
                      <a:solidFill>
                        <a:srgbClr val="595959"/>
                      </a:solidFill>
                    </a:lnR>
                    <a:lnT w="18720">
                      <a:solidFill>
                        <a:srgbClr val="004357"/>
                      </a:solidFill>
                    </a:lnT>
                    <a:lnB w="9360">
                      <a:solidFill>
                        <a:srgbClr val="595959"/>
                      </a:solidFill>
                    </a:lnB>
                    <a:noFill/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4357"/>
                          </a:solidFill>
                          <a:latin typeface="Montserrat Medium"/>
                          <a:ea typeface="Montserrat Medium"/>
                        </a:rPr>
                        <a:t>$7,500</a:t>
                      </a:r>
                      <a:endParaRPr b="0" lang="en-IN" sz="1000" spc="-1" strike="noStrike"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595959"/>
                      </a:solidFill>
                    </a:lnL>
                    <a:lnR w="9360">
                      <a:solidFill>
                        <a:srgbClr val="595959"/>
                      </a:solidFill>
                    </a:lnR>
                    <a:lnT w="18720">
                      <a:solidFill>
                        <a:srgbClr val="004357"/>
                      </a:solidFill>
                    </a:lnT>
                    <a:lnB w="9360">
                      <a:solidFill>
                        <a:srgbClr val="595959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004357"/>
                </a:solidFill>
                <a:latin typeface="Montserrat"/>
                <a:ea typeface="Montserrat"/>
              </a:rPr>
              <a:t>TABLE OF</a:t>
            </a:r>
            <a:r>
              <a:rPr b="0" lang="en" sz="3000" spc="-1" strike="noStrike">
                <a:solidFill>
                  <a:srgbClr val="004357"/>
                </a:solidFill>
                <a:latin typeface="Montserrat Medium"/>
                <a:ea typeface="Montserrat Medium"/>
              </a:rPr>
              <a:t> CONTENTS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9" name="PlaceHolder 2"/>
          <p:cNvSpPr>
            <a:spLocks noGrp="1"/>
          </p:cNvSpPr>
          <p:nvPr>
            <p:ph type="title"/>
          </p:nvPr>
        </p:nvSpPr>
        <p:spPr>
          <a:xfrm>
            <a:off x="796320" y="1354320"/>
            <a:ext cx="734400" cy="447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004357"/>
                </a:solidFill>
                <a:latin typeface="Montserrat"/>
                <a:ea typeface="Montserrat"/>
              </a:rPr>
              <a:t>01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0" name="PlaceHolder 3"/>
          <p:cNvSpPr>
            <a:spLocks noGrp="1"/>
          </p:cNvSpPr>
          <p:nvPr>
            <p:ph type="title"/>
          </p:nvPr>
        </p:nvSpPr>
        <p:spPr>
          <a:xfrm>
            <a:off x="3346560" y="2873520"/>
            <a:ext cx="734400" cy="447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004357"/>
                </a:solidFill>
                <a:latin typeface="Montserrat"/>
                <a:ea typeface="Montserrat"/>
              </a:rPr>
              <a:t>04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1" name="PlaceHolder 4"/>
          <p:cNvSpPr>
            <a:spLocks noGrp="1"/>
          </p:cNvSpPr>
          <p:nvPr>
            <p:ph type="title"/>
          </p:nvPr>
        </p:nvSpPr>
        <p:spPr>
          <a:xfrm>
            <a:off x="3346560" y="1354320"/>
            <a:ext cx="734400" cy="447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004357"/>
                </a:solidFill>
                <a:latin typeface="Montserrat"/>
                <a:ea typeface="Montserrat"/>
              </a:rPr>
              <a:t>02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2" name="PlaceHolder 5"/>
          <p:cNvSpPr>
            <a:spLocks noGrp="1"/>
          </p:cNvSpPr>
          <p:nvPr>
            <p:ph type="title"/>
          </p:nvPr>
        </p:nvSpPr>
        <p:spPr>
          <a:xfrm>
            <a:off x="796320" y="2873520"/>
            <a:ext cx="734400" cy="447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004357"/>
                </a:solidFill>
                <a:latin typeface="Montserrat"/>
                <a:ea typeface="Montserrat"/>
              </a:rPr>
              <a:t>03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3" name="PlaceHolder 6"/>
          <p:cNvSpPr>
            <a:spLocks noGrp="1"/>
          </p:cNvSpPr>
          <p:nvPr>
            <p:ph type="subTitle"/>
          </p:nvPr>
        </p:nvSpPr>
        <p:spPr>
          <a:xfrm>
            <a:off x="796320" y="1801800"/>
            <a:ext cx="1663920" cy="734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800" spc="-1" strike="noStrike">
                <a:solidFill>
                  <a:srgbClr val="004357"/>
                </a:solidFill>
                <a:latin typeface="Montserrat SemiBold"/>
                <a:ea typeface="Montserrat SemiBold"/>
              </a:rPr>
              <a:t>Introduction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24" name="PlaceHolder 7"/>
          <p:cNvSpPr>
            <a:spLocks noGrp="1"/>
          </p:cNvSpPr>
          <p:nvPr>
            <p:ph type="subTitle"/>
          </p:nvPr>
        </p:nvSpPr>
        <p:spPr>
          <a:xfrm>
            <a:off x="3346560" y="1801800"/>
            <a:ext cx="1663920" cy="734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800" spc="-1" strike="noStrike">
                <a:solidFill>
                  <a:srgbClr val="004357"/>
                </a:solidFill>
                <a:latin typeface="Montserrat SemiBold"/>
                <a:ea typeface="Montserrat SemiBold"/>
              </a:rPr>
              <a:t>UML Diagrams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25" name="PlaceHolder 8"/>
          <p:cNvSpPr>
            <a:spLocks noGrp="1"/>
          </p:cNvSpPr>
          <p:nvPr>
            <p:ph type="subTitle"/>
          </p:nvPr>
        </p:nvSpPr>
        <p:spPr>
          <a:xfrm>
            <a:off x="796320" y="3321000"/>
            <a:ext cx="1663920" cy="734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800" spc="-1" strike="noStrike">
                <a:solidFill>
                  <a:srgbClr val="004357"/>
                </a:solidFill>
                <a:latin typeface="Montserrat SemiBold"/>
                <a:ea typeface="Montserrat SemiBold"/>
              </a:rPr>
              <a:t>Database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800" spc="-1" strike="noStrike">
                <a:solidFill>
                  <a:srgbClr val="004357"/>
                </a:solidFill>
                <a:latin typeface="Montserrat SemiBold"/>
                <a:ea typeface="Montserrat SemiBold"/>
              </a:rPr>
              <a:t>Design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26" name="PlaceHolder 9"/>
          <p:cNvSpPr>
            <a:spLocks noGrp="1"/>
          </p:cNvSpPr>
          <p:nvPr>
            <p:ph type="subTitle"/>
          </p:nvPr>
        </p:nvSpPr>
        <p:spPr>
          <a:xfrm>
            <a:off x="3346560" y="3321000"/>
            <a:ext cx="1663920" cy="734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800" spc="-1" strike="noStrike">
                <a:solidFill>
                  <a:srgbClr val="004357"/>
                </a:solidFill>
                <a:latin typeface="Montserrat SemiBold"/>
                <a:ea typeface="Montserrat SemiBold"/>
              </a:rPr>
              <a:t>UI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800" spc="-1" strike="noStrike">
                <a:solidFill>
                  <a:srgbClr val="004357"/>
                </a:solidFill>
                <a:latin typeface="Montserrat SemiBold"/>
                <a:ea typeface="Montserrat SemiBold"/>
              </a:rPr>
              <a:t>Design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627" name="Google Shape;181;p32" descr=""/>
          <p:cNvPicPr/>
          <p:nvPr/>
        </p:nvPicPr>
        <p:blipFill>
          <a:blip r:embed="rId1"/>
          <a:stretch/>
        </p:blipFill>
        <p:spPr>
          <a:xfrm>
            <a:off x="5540400" y="3667680"/>
            <a:ext cx="1842120" cy="1308600"/>
          </a:xfrm>
          <a:prstGeom prst="rect">
            <a:avLst/>
          </a:prstGeom>
          <a:ln w="0">
            <a:noFill/>
          </a:ln>
        </p:spPr>
      </p:pic>
      <p:pic>
        <p:nvPicPr>
          <p:cNvPr id="628" name="Google Shape;182;p32" descr=""/>
          <p:cNvPicPr/>
          <p:nvPr/>
        </p:nvPicPr>
        <p:blipFill>
          <a:blip r:embed="rId2"/>
          <a:stretch/>
        </p:blipFill>
        <p:spPr>
          <a:xfrm>
            <a:off x="7079760" y="2146680"/>
            <a:ext cx="1598400" cy="2607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187;p33"/>
          <p:cNvSpPr/>
          <p:nvPr/>
        </p:nvSpPr>
        <p:spPr>
          <a:xfrm>
            <a:off x="0" y="4217400"/>
            <a:ext cx="9143640" cy="925920"/>
          </a:xfrm>
          <a:prstGeom prst="rect">
            <a:avLst/>
          </a:prstGeom>
          <a:gradFill rotWithShape="0">
            <a:gsLst>
              <a:gs pos="25000">
                <a:srgbClr val="ffffff"/>
              </a:gs>
              <a:gs pos="100000">
                <a:srgbClr val="ebcbcb"/>
              </a:gs>
            </a:gsLst>
            <a:lin ang="162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0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3780720" cy="1101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ffffff"/>
                </a:solidFill>
                <a:latin typeface="Montserrat Medium"/>
                <a:ea typeface="Montserrat Medium"/>
              </a:rPr>
              <a:t>Why This Project? (The Problem)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1" name="PlaceHolder 2"/>
          <p:cNvSpPr>
            <a:spLocks noGrp="1"/>
          </p:cNvSpPr>
          <p:nvPr>
            <p:ph type="subTitle"/>
          </p:nvPr>
        </p:nvSpPr>
        <p:spPr>
          <a:xfrm>
            <a:off x="713160" y="1641960"/>
            <a:ext cx="4962600" cy="2226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endParaRPr b="0" lang="en-IN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200" spc="-1" strike="noStrike">
                <a:solidFill>
                  <a:srgbClr val="ffffff"/>
                </a:solidFill>
                <a:latin typeface="Montserrat Medium"/>
                <a:ea typeface="Montserrat Medium"/>
              </a:rPr>
              <a:t>Difficulty for outstation students to book PG rooms remotely.</a:t>
            </a:r>
            <a:endParaRPr b="0" lang="en-IN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endParaRPr b="0" lang="en-IN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200" spc="-1" strike="noStrike">
                <a:solidFill>
                  <a:srgbClr val="ffffff"/>
                </a:solidFill>
                <a:latin typeface="Montserrat Medium"/>
                <a:ea typeface="Montserrat Medium"/>
              </a:rPr>
              <a:t>No formal rent payment tracking or reminders.</a:t>
            </a:r>
            <a:endParaRPr b="0" lang="en-IN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endParaRPr b="0" lang="en-IN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200" spc="-1" strike="noStrike">
                <a:solidFill>
                  <a:srgbClr val="ffffff"/>
                </a:solidFill>
                <a:latin typeface="Montserrat Medium"/>
                <a:ea typeface="Montserrat Medium"/>
              </a:rPr>
              <a:t>No structured complaint/maintenance resolution process.</a:t>
            </a:r>
            <a:endParaRPr b="0" lang="en-IN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endParaRPr b="0" lang="en-IN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200" spc="-1" strike="noStrike">
                <a:solidFill>
                  <a:srgbClr val="ffffff"/>
                </a:solidFill>
                <a:latin typeface="Montserrat Medium"/>
                <a:ea typeface="Montserrat Medium"/>
              </a:rPr>
              <a:t>PG owners struggle with Excel-based record keeping and tenant management.</a:t>
            </a:r>
            <a:endParaRPr b="0" lang="en-IN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endParaRPr b="0" lang="en-IN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200" spc="-1" strike="noStrike">
                <a:solidFill>
                  <a:srgbClr val="ffffff"/>
                </a:solidFill>
                <a:latin typeface="Montserrat Medium"/>
                <a:ea typeface="Montserrat Medium"/>
              </a:rPr>
              <a:t>Lack of visibility and online reach for PGs.</a:t>
            </a:r>
            <a:endParaRPr b="0" lang="en-IN" sz="1200" spc="-1" strike="noStrike">
              <a:latin typeface="Arial"/>
            </a:endParaRPr>
          </a:p>
        </p:txBody>
      </p:sp>
      <p:pic>
        <p:nvPicPr>
          <p:cNvPr id="632" name="Google Shape;190;p33" descr=""/>
          <p:cNvPicPr/>
          <p:nvPr/>
        </p:nvPicPr>
        <p:blipFill>
          <a:blip r:embed="rId1"/>
          <a:stretch/>
        </p:blipFill>
        <p:spPr>
          <a:xfrm>
            <a:off x="5675760" y="-116640"/>
            <a:ext cx="3148920" cy="2813400"/>
          </a:xfrm>
          <a:prstGeom prst="rect">
            <a:avLst/>
          </a:prstGeom>
          <a:ln w="0">
            <a:noFill/>
          </a:ln>
        </p:spPr>
      </p:pic>
      <p:pic>
        <p:nvPicPr>
          <p:cNvPr id="633" name="Google Shape;191;p33" descr=""/>
          <p:cNvPicPr/>
          <p:nvPr/>
        </p:nvPicPr>
        <p:blipFill>
          <a:blip r:embed="rId2"/>
          <a:stretch/>
        </p:blipFill>
        <p:spPr>
          <a:xfrm>
            <a:off x="5424840" y="3197520"/>
            <a:ext cx="3650760" cy="1694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334;p42" descr=""/>
          <p:cNvPicPr/>
          <p:nvPr/>
        </p:nvPicPr>
        <p:blipFill>
          <a:blip r:embed="rId1"/>
          <a:stretch/>
        </p:blipFill>
        <p:spPr>
          <a:xfrm>
            <a:off x="6624360" y="1446840"/>
            <a:ext cx="4754520" cy="3215160"/>
          </a:xfrm>
          <a:prstGeom prst="rect">
            <a:avLst/>
          </a:prstGeom>
          <a:ln w="0">
            <a:noFill/>
          </a:ln>
        </p:spPr>
      </p:pic>
      <p:sp>
        <p:nvSpPr>
          <p:cNvPr id="635" name="PlaceHolder 1"/>
          <p:cNvSpPr>
            <a:spLocks noGrp="1"/>
          </p:cNvSpPr>
          <p:nvPr>
            <p:ph type="title"/>
          </p:nvPr>
        </p:nvSpPr>
        <p:spPr>
          <a:xfrm>
            <a:off x="2160000" y="687600"/>
            <a:ext cx="437040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800" spc="-1" strike="noStrike">
                <a:solidFill>
                  <a:srgbClr val="004357"/>
                </a:solidFill>
                <a:latin typeface="Montserrat Medium"/>
                <a:ea typeface="Montserrat Medium"/>
              </a:rPr>
              <a:t>What </a:t>
            </a:r>
            <a:r>
              <a:rPr b="1" lang="en" sz="2800" spc="-1" strike="noStrike">
                <a:solidFill>
                  <a:srgbClr val="004357"/>
                </a:solidFill>
                <a:latin typeface="Montserrat Medium"/>
                <a:ea typeface="Montserrat Medium"/>
              </a:rPr>
              <a:t>We’re </a:t>
            </a:r>
            <a:r>
              <a:rPr b="1" lang="en" sz="2800" spc="-1" strike="noStrike">
                <a:solidFill>
                  <a:srgbClr val="004357"/>
                </a:solidFill>
                <a:latin typeface="Montserrat Medium"/>
                <a:ea typeface="Montserrat Medium"/>
              </a:rPr>
              <a:t>Buildi</a:t>
            </a:r>
            <a:r>
              <a:rPr b="1" lang="en" sz="2800" spc="-1" strike="noStrike">
                <a:solidFill>
                  <a:srgbClr val="004357"/>
                </a:solidFill>
                <a:latin typeface="Montserrat Medium"/>
                <a:ea typeface="Montserrat Medium"/>
              </a:rPr>
              <a:t>ng </a:t>
            </a:r>
            <a:r>
              <a:rPr b="1" lang="en" sz="2800" spc="-1" strike="noStrike">
                <a:solidFill>
                  <a:srgbClr val="004357"/>
                </a:solidFill>
                <a:latin typeface="Montserrat Medium"/>
                <a:ea typeface="Montserrat Medium"/>
              </a:rPr>
              <a:t>(The </a:t>
            </a:r>
            <a:r>
              <a:rPr b="1" lang="en" sz="2800" spc="-1" strike="noStrike">
                <a:solidFill>
                  <a:srgbClr val="004357"/>
                </a:solidFill>
                <a:latin typeface="Montserrat Medium"/>
                <a:ea typeface="Montserrat Medium"/>
              </a:rPr>
              <a:t>Soluti</a:t>
            </a:r>
            <a:r>
              <a:rPr b="1" lang="en" sz="2800" spc="-1" strike="noStrike">
                <a:solidFill>
                  <a:srgbClr val="004357"/>
                </a:solidFill>
                <a:latin typeface="Montserrat Medium"/>
                <a:ea typeface="Montserrat Medium"/>
              </a:rPr>
              <a:t>on)</a:t>
            </a:r>
            <a:endParaRPr b="1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6" name="PlaceHolder 2"/>
          <p:cNvSpPr>
            <a:spLocks noGrp="1"/>
          </p:cNvSpPr>
          <p:nvPr>
            <p:ph type="subTitle"/>
          </p:nvPr>
        </p:nvSpPr>
        <p:spPr>
          <a:xfrm>
            <a:off x="2081880" y="1080000"/>
            <a:ext cx="5760000" cy="2766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200" spc="-1" strike="noStrike">
                <a:solidFill>
                  <a:srgbClr val="004357"/>
                </a:solidFill>
                <a:latin typeface="Montserrat Medium"/>
                <a:ea typeface="Montserrat Medium"/>
              </a:rPr>
              <a:t>Centralized </a:t>
            </a:r>
            <a:r>
              <a:rPr b="1" lang="en" sz="1200" spc="-1" strike="noStrike">
                <a:solidFill>
                  <a:srgbClr val="004357"/>
                </a:solidFill>
                <a:latin typeface="Montserrat Medium"/>
                <a:ea typeface="Montserrat Medium"/>
              </a:rPr>
              <a:t>platform for: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4357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" sz="1100" spc="-1" strike="noStrike">
                <a:solidFill>
                  <a:srgbClr val="004357"/>
                </a:solidFill>
                <a:latin typeface="Montserrat Medium"/>
                <a:ea typeface="Montserrat Medium"/>
              </a:rPr>
              <a:t>Guest room </a:t>
            </a:r>
            <a:r>
              <a:rPr b="0" lang="en" sz="1100" spc="-1" strike="noStrike">
                <a:solidFill>
                  <a:srgbClr val="004357"/>
                </a:solidFill>
                <a:latin typeface="Montserrat Medium"/>
                <a:ea typeface="Montserrat Medium"/>
              </a:rPr>
              <a:t>search and </a:t>
            </a:r>
            <a:r>
              <a:rPr b="0" lang="en" sz="1100" spc="-1" strike="noStrike">
                <a:solidFill>
                  <a:srgbClr val="004357"/>
                </a:solidFill>
                <a:latin typeface="Montserrat Medium"/>
                <a:ea typeface="Montserrat Medium"/>
              </a:rPr>
              <a:t>registration.</a:t>
            </a:r>
            <a:endParaRPr b="0" lang="en-IN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4357"/>
              </a:buClr>
              <a:buFont typeface="Wingdings" charset="2"/>
              <a:buChar char=""/>
              <a:tabLst>
                <a:tab algn="l" pos="0"/>
              </a:tabLst>
            </a:pPr>
            <a:endParaRPr b="0" lang="en-IN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4357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" sz="1100" spc="-1" strike="noStrike">
                <a:solidFill>
                  <a:srgbClr val="004357"/>
                </a:solidFill>
                <a:latin typeface="Montserrat Medium"/>
                <a:ea typeface="Montserrat Medium"/>
              </a:rPr>
              <a:t>Tenants to </a:t>
            </a:r>
            <a:r>
              <a:rPr b="0" lang="en" sz="1100" spc="-1" strike="noStrike">
                <a:solidFill>
                  <a:srgbClr val="004357"/>
                </a:solidFill>
                <a:latin typeface="Montserrat Medium"/>
                <a:ea typeface="Montserrat Medium"/>
              </a:rPr>
              <a:t>book rooms, </a:t>
            </a:r>
            <a:r>
              <a:rPr b="0" lang="en" sz="1100" spc="-1" strike="noStrike">
                <a:solidFill>
                  <a:srgbClr val="004357"/>
                </a:solidFill>
                <a:latin typeface="Montserrat Medium"/>
                <a:ea typeface="Montserrat Medium"/>
              </a:rPr>
              <a:t>pay rent, raise </a:t>
            </a:r>
            <a:r>
              <a:rPr b="0" lang="en" sz="1100" spc="-1" strike="noStrike">
                <a:solidFill>
                  <a:srgbClr val="004357"/>
                </a:solidFill>
                <a:latin typeface="Montserrat Medium"/>
                <a:ea typeface="Montserrat Medium"/>
              </a:rPr>
              <a:t>and track </a:t>
            </a:r>
            <a:r>
              <a:rPr b="0" lang="en" sz="1100" spc="-1" strike="noStrike">
                <a:solidFill>
                  <a:srgbClr val="004357"/>
                </a:solidFill>
                <a:latin typeface="Montserrat Medium"/>
                <a:ea typeface="Montserrat Medium"/>
              </a:rPr>
              <a:t>complaints.</a:t>
            </a:r>
            <a:endParaRPr b="0" lang="en-IN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4357"/>
              </a:buClr>
              <a:buFont typeface="Wingdings" charset="2"/>
              <a:buChar char=""/>
              <a:tabLst>
                <a:tab algn="l" pos="0"/>
              </a:tabLst>
            </a:pPr>
            <a:endParaRPr b="0" lang="en-IN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4357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" sz="1100" spc="-1" strike="noStrike">
                <a:solidFill>
                  <a:srgbClr val="004357"/>
                </a:solidFill>
                <a:latin typeface="Montserrat Medium"/>
                <a:ea typeface="Montserrat Medium"/>
              </a:rPr>
              <a:t>Admins to </a:t>
            </a:r>
            <a:r>
              <a:rPr b="0" lang="en" sz="1100" spc="-1" strike="noStrike">
                <a:solidFill>
                  <a:srgbClr val="004357"/>
                </a:solidFill>
                <a:latin typeface="Montserrat Medium"/>
                <a:ea typeface="Montserrat Medium"/>
              </a:rPr>
              <a:t>manage rooms, </a:t>
            </a:r>
            <a:r>
              <a:rPr b="0" lang="en" sz="1100" spc="-1" strike="noStrike">
                <a:solidFill>
                  <a:srgbClr val="004357"/>
                </a:solidFill>
                <a:latin typeface="Montserrat Medium"/>
                <a:ea typeface="Montserrat Medium"/>
              </a:rPr>
              <a:t>bookings, </a:t>
            </a:r>
            <a:r>
              <a:rPr b="0" lang="en" sz="1100" spc="-1" strike="noStrike">
                <a:solidFill>
                  <a:srgbClr val="004357"/>
                </a:solidFill>
                <a:latin typeface="Montserrat Medium"/>
                <a:ea typeface="Montserrat Medium"/>
              </a:rPr>
              <a:t>complaints, </a:t>
            </a:r>
            <a:r>
              <a:rPr b="0" lang="en" sz="1100" spc="-1" strike="noStrike">
                <a:solidFill>
                  <a:srgbClr val="004357"/>
                </a:solidFill>
                <a:latin typeface="Montserrat Medium"/>
                <a:ea typeface="Montserrat Medium"/>
              </a:rPr>
              <a:t>and rules.</a:t>
            </a:r>
            <a:endParaRPr b="0" lang="en-IN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4357"/>
              </a:buClr>
              <a:buFont typeface="Wingdings" charset="2"/>
              <a:buChar char=""/>
              <a:tabLst>
                <a:tab algn="l" pos="0"/>
              </a:tabLst>
            </a:pPr>
            <a:endParaRPr b="0" lang="en-IN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4357"/>
              </a:buClr>
              <a:buFont typeface="Wingdings" charset="2"/>
              <a:buChar char=""/>
              <a:tabLst>
                <a:tab algn="l" pos="0"/>
              </a:tabLst>
            </a:pP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200" spc="-1" strike="noStrike">
                <a:solidFill>
                  <a:srgbClr val="004357"/>
                </a:solidFill>
                <a:latin typeface="Montserrat Medium"/>
                <a:ea typeface="Montserrat Medium"/>
              </a:rPr>
              <a:t>Techstack for </a:t>
            </a:r>
            <a:r>
              <a:rPr b="1" lang="en" sz="1200" spc="-1" strike="noStrike">
                <a:solidFill>
                  <a:srgbClr val="004357"/>
                </a:solidFill>
                <a:latin typeface="Montserrat Medium"/>
                <a:ea typeface="Montserrat Medium"/>
              </a:rPr>
              <a:t>the project: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4357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" sz="1100" spc="-1" strike="noStrike">
                <a:solidFill>
                  <a:srgbClr val="004357"/>
                </a:solidFill>
                <a:latin typeface="Montserrat Medium"/>
                <a:ea typeface="Montserrat Medium"/>
              </a:rPr>
              <a:t>Frontend: </a:t>
            </a:r>
            <a:r>
              <a:rPr b="0" lang="en" sz="1100" spc="-1" strike="noStrike">
                <a:solidFill>
                  <a:srgbClr val="004357"/>
                </a:solidFill>
                <a:latin typeface="Montserrat Medium"/>
                <a:ea typeface="Montserrat Medium"/>
              </a:rPr>
              <a:t>React.js – clean </a:t>
            </a:r>
            <a:r>
              <a:rPr b="0" lang="en" sz="1100" spc="-1" strike="noStrike">
                <a:solidFill>
                  <a:srgbClr val="004357"/>
                </a:solidFill>
                <a:latin typeface="Montserrat Medium"/>
                <a:ea typeface="Montserrat Medium"/>
              </a:rPr>
              <a:t>UI, responsive </a:t>
            </a:r>
            <a:r>
              <a:rPr b="0" lang="en" sz="1100" spc="-1" strike="noStrike">
                <a:solidFill>
                  <a:srgbClr val="004357"/>
                </a:solidFill>
                <a:latin typeface="Montserrat Medium"/>
                <a:ea typeface="Montserrat Medium"/>
              </a:rPr>
              <a:t>design.</a:t>
            </a:r>
            <a:endParaRPr b="0" lang="en-IN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4357"/>
              </a:buClr>
              <a:buFont typeface="Wingdings" charset="2"/>
              <a:buChar char=""/>
              <a:tabLst>
                <a:tab algn="l" pos="0"/>
              </a:tabLst>
            </a:pPr>
            <a:endParaRPr b="0" lang="en-IN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4357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" sz="1100" spc="-1" strike="noStrike">
                <a:solidFill>
                  <a:srgbClr val="004357"/>
                </a:solidFill>
                <a:latin typeface="Montserrat Medium"/>
                <a:ea typeface="Montserrat Medium"/>
              </a:rPr>
              <a:t>Backend: </a:t>
            </a:r>
            <a:r>
              <a:rPr b="0" lang="en" sz="1100" spc="-1" strike="noStrike">
                <a:solidFill>
                  <a:srgbClr val="004357"/>
                </a:solidFill>
                <a:latin typeface="Montserrat Medium"/>
                <a:ea typeface="Montserrat Medium"/>
              </a:rPr>
              <a:t>Spring Boot – </a:t>
            </a:r>
            <a:r>
              <a:rPr b="0" lang="en" sz="1100" spc="-1" strike="noStrike">
                <a:solidFill>
                  <a:srgbClr val="004357"/>
                </a:solidFill>
                <a:latin typeface="Montserrat Medium"/>
                <a:ea typeface="Montserrat Medium"/>
              </a:rPr>
              <a:t>RESTful APIs </a:t>
            </a:r>
            <a:r>
              <a:rPr b="0" lang="en" sz="1100" spc="-1" strike="noStrike">
                <a:solidFill>
                  <a:srgbClr val="004357"/>
                </a:solidFill>
                <a:latin typeface="Montserrat Medium"/>
                <a:ea typeface="Montserrat Medium"/>
              </a:rPr>
              <a:t>and business </a:t>
            </a:r>
            <a:r>
              <a:rPr b="0" lang="en" sz="1100" spc="-1" strike="noStrike">
                <a:solidFill>
                  <a:srgbClr val="004357"/>
                </a:solidFill>
                <a:latin typeface="Montserrat Medium"/>
                <a:ea typeface="Montserrat Medium"/>
              </a:rPr>
              <a:t>logic.</a:t>
            </a:r>
            <a:endParaRPr b="0" lang="en-IN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4357"/>
              </a:buClr>
              <a:buFont typeface="Wingdings" charset="2"/>
              <a:buChar char=""/>
              <a:tabLst>
                <a:tab algn="l" pos="0"/>
              </a:tabLst>
            </a:pPr>
            <a:endParaRPr b="0" lang="en-IN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4357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" sz="1100" spc="-1" strike="noStrike">
                <a:solidFill>
                  <a:srgbClr val="004357"/>
                </a:solidFill>
                <a:latin typeface="Montserrat Medium"/>
                <a:ea typeface="Montserrat Medium"/>
              </a:rPr>
              <a:t>Database: </a:t>
            </a:r>
            <a:r>
              <a:rPr b="0" lang="en" sz="1100" spc="-1" strike="noStrike">
                <a:solidFill>
                  <a:srgbClr val="004357"/>
                </a:solidFill>
                <a:latin typeface="Montserrat Medium"/>
                <a:ea typeface="Montserrat Medium"/>
              </a:rPr>
              <a:t>MySQL – </a:t>
            </a:r>
            <a:r>
              <a:rPr b="0" lang="en" sz="1100" spc="-1" strike="noStrike">
                <a:solidFill>
                  <a:srgbClr val="004357"/>
                </a:solidFill>
                <a:latin typeface="Montserrat Medium"/>
                <a:ea typeface="Montserrat Medium"/>
              </a:rPr>
              <a:t>structured and </a:t>
            </a:r>
            <a:r>
              <a:rPr b="0" lang="en" sz="1100" spc="-1" strike="noStrike">
                <a:solidFill>
                  <a:srgbClr val="004357"/>
                </a:solidFill>
                <a:latin typeface="Montserrat Medium"/>
                <a:ea typeface="Montserrat Medium"/>
              </a:rPr>
              <a:t>relational data </a:t>
            </a:r>
            <a:r>
              <a:rPr b="0" lang="en" sz="1100" spc="-1" strike="noStrike">
                <a:solidFill>
                  <a:srgbClr val="004357"/>
                </a:solidFill>
                <a:latin typeface="Montserrat Medium"/>
                <a:ea typeface="Montserrat Medium"/>
              </a:rPr>
              <a:t>storage.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637" name="Google Shape;337;p 2"/>
          <p:cNvSpPr/>
          <p:nvPr/>
        </p:nvSpPr>
        <p:spPr>
          <a:xfrm>
            <a:off x="362520" y="818640"/>
            <a:ext cx="1575360" cy="3006360"/>
          </a:xfrm>
          <a:custGeom>
            <a:avLst/>
            <a:gdLst/>
            <a:ahLst/>
            <a:rect l="l" t="t" r="r" b="b"/>
            <a:pathLst>
              <a:path w="84552" h="161331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9090f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38" name="Google Shape;338;p 2"/>
          <p:cNvGrpSpPr/>
          <p:nvPr/>
        </p:nvGrpSpPr>
        <p:grpSpPr>
          <a:xfrm>
            <a:off x="281520" y="645840"/>
            <a:ext cx="1736640" cy="3525480"/>
            <a:chOff x="281520" y="645840"/>
            <a:chExt cx="1736640" cy="3525480"/>
          </a:xfrm>
        </p:grpSpPr>
        <p:sp>
          <p:nvSpPr>
            <p:cNvPr id="639" name="Google Shape;339;p 2"/>
            <p:cNvSpPr/>
            <p:nvPr/>
          </p:nvSpPr>
          <p:spPr>
            <a:xfrm>
              <a:off x="281520" y="645840"/>
              <a:ext cx="1736640" cy="3525480"/>
            </a:xfrm>
            <a:custGeom>
              <a:avLst/>
              <a:gdLst/>
              <a:ahLst/>
              <a:rect l="l" t="t" r="r" b="b"/>
              <a:pathLst>
                <a:path w="93205" h="18919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0" name="Google Shape;340;p 2"/>
            <p:cNvSpPr/>
            <p:nvPr/>
          </p:nvSpPr>
          <p:spPr>
            <a:xfrm>
              <a:off x="948240" y="3935520"/>
              <a:ext cx="433440" cy="146160"/>
            </a:xfrm>
            <a:custGeom>
              <a:avLst/>
              <a:gdLst/>
              <a:ahLst/>
              <a:rect l="l" t="t" r="r" b="b"/>
              <a:pathLst>
                <a:path w="23269" h="7859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641" name="Google Shape;341;p 2" descr=""/>
          <p:cNvPicPr/>
          <p:nvPr/>
        </p:nvPicPr>
        <p:blipFill>
          <a:blip r:embed="rId2"/>
          <a:srcRect l="990" t="0" r="990" b="0"/>
          <a:stretch/>
        </p:blipFill>
        <p:spPr>
          <a:xfrm>
            <a:off x="362520" y="818640"/>
            <a:ext cx="1575360" cy="3006360"/>
          </a:xfrm>
          <a:prstGeom prst="rect">
            <a:avLst/>
          </a:prstGeom>
          <a:ln w="0">
            <a:noFill/>
          </a:ln>
        </p:spPr>
      </p:pic>
      <p:pic>
        <p:nvPicPr>
          <p:cNvPr id="642" name="Google Shape;342;p 2" descr=""/>
          <p:cNvPicPr/>
          <p:nvPr/>
        </p:nvPicPr>
        <p:blipFill>
          <a:blip r:embed="rId3"/>
          <a:stretch/>
        </p:blipFill>
        <p:spPr>
          <a:xfrm>
            <a:off x="6731640" y="-19440"/>
            <a:ext cx="2147400" cy="1918800"/>
          </a:xfrm>
          <a:prstGeom prst="rect">
            <a:avLst/>
          </a:prstGeom>
          <a:ln w="0">
            <a:noFill/>
          </a:ln>
        </p:spPr>
      </p:pic>
      <p:pic>
        <p:nvPicPr>
          <p:cNvPr id="643" name="Google Shape;343;p 2" descr=""/>
          <p:cNvPicPr/>
          <p:nvPr/>
        </p:nvPicPr>
        <p:blipFill>
          <a:blip r:embed="rId4"/>
          <a:stretch/>
        </p:blipFill>
        <p:spPr>
          <a:xfrm flipH="1">
            <a:off x="7304040" y="3567960"/>
            <a:ext cx="1575360" cy="1464480"/>
          </a:xfrm>
          <a:prstGeom prst="rect">
            <a:avLst/>
          </a:prstGeom>
          <a:ln w="0">
            <a:noFill/>
          </a:ln>
        </p:spPr>
      </p:pic>
      <p:pic>
        <p:nvPicPr>
          <p:cNvPr id="644" name="Google Shape;344;p 2" descr=""/>
          <p:cNvPicPr/>
          <p:nvPr/>
        </p:nvPicPr>
        <p:blipFill>
          <a:blip r:embed="rId5"/>
          <a:srcRect l="80217" t="32923" r="0" b="0"/>
          <a:stretch/>
        </p:blipFill>
        <p:spPr>
          <a:xfrm>
            <a:off x="362520" y="818640"/>
            <a:ext cx="1575360" cy="3006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PlaceHolder 1"/>
          <p:cNvSpPr>
            <a:spLocks noGrp="1"/>
          </p:cNvSpPr>
          <p:nvPr>
            <p:ph type="title"/>
          </p:nvPr>
        </p:nvSpPr>
        <p:spPr>
          <a:xfrm>
            <a:off x="526320" y="444960"/>
            <a:ext cx="499068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004357"/>
                </a:solidFill>
                <a:latin typeface="Montserrat"/>
                <a:ea typeface="Montserrat Medium"/>
              </a:rPr>
              <a:t>UML Diagram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46" name="Picture 2" descr=""/>
          <p:cNvPicPr/>
          <p:nvPr/>
        </p:nvPicPr>
        <p:blipFill>
          <a:blip r:embed="rId1"/>
          <a:stretch/>
        </p:blipFill>
        <p:spPr>
          <a:xfrm>
            <a:off x="843120" y="1328760"/>
            <a:ext cx="2752200" cy="2485800"/>
          </a:xfrm>
          <a:prstGeom prst="rect">
            <a:avLst/>
          </a:prstGeom>
          <a:ln w="0">
            <a:noFill/>
          </a:ln>
        </p:spPr>
      </p:pic>
      <p:pic>
        <p:nvPicPr>
          <p:cNvPr id="647" name="Picture 6" descr=""/>
          <p:cNvPicPr/>
          <p:nvPr/>
        </p:nvPicPr>
        <p:blipFill>
          <a:blip r:embed="rId2"/>
          <a:stretch/>
        </p:blipFill>
        <p:spPr>
          <a:xfrm>
            <a:off x="4461480" y="123120"/>
            <a:ext cx="3839040" cy="4897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Picture 2" descr=""/>
          <p:cNvPicPr/>
          <p:nvPr/>
        </p:nvPicPr>
        <p:blipFill>
          <a:blip r:embed="rId1"/>
          <a:stretch/>
        </p:blipFill>
        <p:spPr>
          <a:xfrm>
            <a:off x="2454120" y="41760"/>
            <a:ext cx="3816720" cy="5059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PlaceHolder 1"/>
          <p:cNvSpPr>
            <a:spLocks noGrp="1"/>
          </p:cNvSpPr>
          <p:nvPr>
            <p:ph type="title"/>
          </p:nvPr>
        </p:nvSpPr>
        <p:spPr>
          <a:xfrm>
            <a:off x="720000" y="31320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004357"/>
                </a:solidFill>
                <a:latin typeface="Montserrat"/>
                <a:ea typeface="Montserrat Medium"/>
              </a:rPr>
              <a:t>ER Diagram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0" name="Google Shape;277;p37" descr=""/>
          <p:cNvPicPr/>
          <p:nvPr/>
        </p:nvPicPr>
        <p:blipFill>
          <a:blip r:embed="rId1"/>
          <a:stretch/>
        </p:blipFill>
        <p:spPr>
          <a:xfrm>
            <a:off x="7518240" y="4020840"/>
            <a:ext cx="1494000" cy="1060920"/>
          </a:xfrm>
          <a:prstGeom prst="rect">
            <a:avLst/>
          </a:prstGeom>
          <a:ln w="0">
            <a:noFill/>
          </a:ln>
        </p:spPr>
      </p:pic>
      <p:pic>
        <p:nvPicPr>
          <p:cNvPr id="651" name="Picture 18" descr=""/>
          <p:cNvPicPr/>
          <p:nvPr/>
        </p:nvPicPr>
        <p:blipFill>
          <a:blip r:embed="rId2"/>
          <a:stretch/>
        </p:blipFill>
        <p:spPr>
          <a:xfrm>
            <a:off x="131400" y="1017720"/>
            <a:ext cx="8883720" cy="399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PlaceHolder 1"/>
          <p:cNvSpPr>
            <a:spLocks noGrp="1"/>
          </p:cNvSpPr>
          <p:nvPr>
            <p:ph type="title"/>
          </p:nvPr>
        </p:nvSpPr>
        <p:spPr>
          <a:xfrm>
            <a:off x="2064600" y="777240"/>
            <a:ext cx="5014800" cy="841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4500" spc="-1" strike="noStrike">
                <a:solidFill>
                  <a:srgbClr val="ffffff"/>
                </a:solidFill>
                <a:latin typeface="Montserrat Medium"/>
                <a:ea typeface="Montserrat Medium"/>
              </a:rPr>
              <a:t>THANKS!</a:t>
            </a:r>
            <a:endParaRPr b="0" lang="en-IN" sz="4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3" name="Google Shape;198;p34" descr=""/>
          <p:cNvPicPr/>
          <p:nvPr/>
        </p:nvPicPr>
        <p:blipFill>
          <a:blip r:embed="rId1"/>
          <a:stretch/>
        </p:blipFill>
        <p:spPr>
          <a:xfrm>
            <a:off x="2836800" y="2141640"/>
            <a:ext cx="3470040" cy="2346480"/>
          </a:xfrm>
          <a:prstGeom prst="rect">
            <a:avLst/>
          </a:prstGeom>
          <a:ln w="0">
            <a:noFill/>
          </a:ln>
        </p:spPr>
      </p:pic>
      <p:pic>
        <p:nvPicPr>
          <p:cNvPr id="654" name="Google Shape;199;p34" descr=""/>
          <p:cNvPicPr/>
          <p:nvPr/>
        </p:nvPicPr>
        <p:blipFill>
          <a:blip r:embed="rId2"/>
          <a:stretch/>
        </p:blipFill>
        <p:spPr>
          <a:xfrm>
            <a:off x="2941920" y="3366720"/>
            <a:ext cx="3259800" cy="1617120"/>
          </a:xfrm>
          <a:prstGeom prst="rect">
            <a:avLst/>
          </a:prstGeom>
          <a:ln w="0">
            <a:noFill/>
          </a:ln>
        </p:spPr>
      </p:pic>
      <p:pic>
        <p:nvPicPr>
          <p:cNvPr id="655" name="Google Shape;200;p34" descr=""/>
          <p:cNvPicPr/>
          <p:nvPr/>
        </p:nvPicPr>
        <p:blipFill>
          <a:blip r:embed="rId3"/>
          <a:stretch/>
        </p:blipFill>
        <p:spPr>
          <a:xfrm>
            <a:off x="355680" y="2579400"/>
            <a:ext cx="1469880" cy="2444040"/>
          </a:xfrm>
          <a:prstGeom prst="rect">
            <a:avLst/>
          </a:prstGeom>
          <a:ln w="0">
            <a:noFill/>
          </a:ln>
        </p:spPr>
      </p:pic>
      <p:pic>
        <p:nvPicPr>
          <p:cNvPr id="656" name="Google Shape;201;p34" descr=""/>
          <p:cNvPicPr/>
          <p:nvPr/>
        </p:nvPicPr>
        <p:blipFill>
          <a:blip r:embed="rId4"/>
          <a:stretch/>
        </p:blipFill>
        <p:spPr>
          <a:xfrm>
            <a:off x="7401240" y="2356560"/>
            <a:ext cx="1186200" cy="2666880"/>
          </a:xfrm>
          <a:prstGeom prst="rect">
            <a:avLst/>
          </a:prstGeom>
          <a:ln w="0">
            <a:noFill/>
          </a:ln>
        </p:spPr>
      </p:pic>
      <p:pic>
        <p:nvPicPr>
          <p:cNvPr id="657" name="Google Shape;510;p49" descr=""/>
          <p:cNvPicPr/>
          <p:nvPr/>
        </p:nvPicPr>
        <p:blipFill>
          <a:blip r:embed="rId5"/>
          <a:stretch/>
        </p:blipFill>
        <p:spPr>
          <a:xfrm>
            <a:off x="6188400" y="-93240"/>
            <a:ext cx="2442600" cy="2182680"/>
          </a:xfrm>
          <a:prstGeom prst="rect">
            <a:avLst/>
          </a:prstGeom>
          <a:ln w="0">
            <a:noFill/>
          </a:ln>
        </p:spPr>
      </p:pic>
      <p:pic>
        <p:nvPicPr>
          <p:cNvPr id="658" name="Google Shape;510;p49" descr=""/>
          <p:cNvPicPr/>
          <p:nvPr/>
        </p:nvPicPr>
        <p:blipFill>
          <a:blip r:embed="rId6"/>
          <a:stretch/>
        </p:blipFill>
        <p:spPr>
          <a:xfrm>
            <a:off x="180360" y="-93240"/>
            <a:ext cx="2442600" cy="218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IN" sz="3000" spc="-1" strike="noStrike">
                <a:solidFill>
                  <a:srgbClr val="004357"/>
                </a:solidFill>
                <a:latin typeface="Montserrat"/>
                <a:ea typeface="Montserrat"/>
              </a:rPr>
              <a:t>MARKETING &amp;</a:t>
            </a:r>
            <a:r>
              <a:rPr b="0" lang="en-IN" sz="3000" spc="-1" strike="noStrike">
                <a:solidFill>
                  <a:srgbClr val="004357"/>
                </a:solidFill>
                <a:latin typeface="Montserrat Medium"/>
                <a:ea typeface="Montserrat Medium"/>
              </a:rPr>
              <a:t> SALES STRATEGY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0" name="PlaceHolder 2"/>
          <p:cNvSpPr>
            <a:spLocks noGrp="1"/>
          </p:cNvSpPr>
          <p:nvPr>
            <p:ph type="subTitle"/>
          </p:nvPr>
        </p:nvSpPr>
        <p:spPr>
          <a:xfrm>
            <a:off x="720000" y="1676880"/>
            <a:ext cx="2312640" cy="11048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04357"/>
                </a:solidFill>
                <a:latin typeface="Montserrat Medium"/>
                <a:ea typeface="Montserrat Medium"/>
              </a:rPr>
              <a:t>Identify your target audience, including demographics, psychographics, and potential buyer personas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61" name="PlaceHolder 3"/>
          <p:cNvSpPr>
            <a:spLocks noGrp="1"/>
          </p:cNvSpPr>
          <p:nvPr>
            <p:ph type="subTitle"/>
          </p:nvPr>
        </p:nvSpPr>
        <p:spPr>
          <a:xfrm>
            <a:off x="3413520" y="1676880"/>
            <a:ext cx="2312640" cy="11048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04357"/>
                </a:solidFill>
                <a:latin typeface="Montserrat Medium"/>
                <a:ea typeface="Montserrat Medium"/>
              </a:rPr>
              <a:t>Clearly communicate the unique value that your product or service provides to customers compared to that of your competitors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62" name="PlaceHolder 4"/>
          <p:cNvSpPr>
            <a:spLocks noGrp="1"/>
          </p:cNvSpPr>
          <p:nvPr>
            <p:ph type="subTitle"/>
          </p:nvPr>
        </p:nvSpPr>
        <p:spPr>
          <a:xfrm>
            <a:off x="720000" y="3465720"/>
            <a:ext cx="2312640" cy="11048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04357"/>
                </a:solidFill>
                <a:latin typeface="Montserrat Medium"/>
                <a:ea typeface="Montserrat Medium"/>
              </a:rPr>
              <a:t>Describe how you plan to convert leads into customers through your sales process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63" name="PlaceHolder 5"/>
          <p:cNvSpPr>
            <a:spLocks noGrp="1"/>
          </p:cNvSpPr>
          <p:nvPr>
            <p:ph type="subTitle"/>
          </p:nvPr>
        </p:nvSpPr>
        <p:spPr>
          <a:xfrm>
            <a:off x="3413520" y="3465720"/>
            <a:ext cx="2312640" cy="11048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04357"/>
                </a:solidFill>
                <a:latin typeface="Montserrat Medium"/>
                <a:ea typeface="Montserrat Medium"/>
              </a:rPr>
              <a:t>Analyze the strengths and weaknesses of your competitors in terms of their products/services, pricing strategy…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64" name="PlaceHolder 6"/>
          <p:cNvSpPr>
            <a:spLocks noGrp="1"/>
          </p:cNvSpPr>
          <p:nvPr>
            <p:ph type="subTitle"/>
          </p:nvPr>
        </p:nvSpPr>
        <p:spPr>
          <a:xfrm>
            <a:off x="724680" y="984600"/>
            <a:ext cx="2312640" cy="695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4357"/>
                </a:solidFill>
                <a:latin typeface="Montserrat SemiBold"/>
                <a:ea typeface="Montserrat SemiBold"/>
              </a:rPr>
              <a:t>Target market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65" name="PlaceHolder 7"/>
          <p:cNvSpPr>
            <a:spLocks noGrp="1"/>
          </p:cNvSpPr>
          <p:nvPr>
            <p:ph type="subTitle"/>
          </p:nvPr>
        </p:nvSpPr>
        <p:spPr>
          <a:xfrm>
            <a:off x="3413520" y="984600"/>
            <a:ext cx="2312640" cy="695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4357"/>
                </a:solidFill>
                <a:latin typeface="Montserrat SemiBold"/>
                <a:ea typeface="Montserrat SemiBold"/>
              </a:rPr>
              <a:t>Value proposition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66" name="PlaceHolder 8"/>
          <p:cNvSpPr>
            <a:spLocks noGrp="1"/>
          </p:cNvSpPr>
          <p:nvPr>
            <p:ph type="subTitle"/>
          </p:nvPr>
        </p:nvSpPr>
        <p:spPr>
          <a:xfrm>
            <a:off x="6111000" y="984600"/>
            <a:ext cx="2312640" cy="695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4357"/>
                </a:solidFill>
                <a:latin typeface="Montserrat SemiBold"/>
                <a:ea typeface="Montserrat SemiBold"/>
              </a:rPr>
              <a:t>Mk channels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67" name="PlaceHolder 9"/>
          <p:cNvSpPr>
            <a:spLocks noGrp="1"/>
          </p:cNvSpPr>
          <p:nvPr>
            <p:ph type="subTitle"/>
          </p:nvPr>
        </p:nvSpPr>
        <p:spPr>
          <a:xfrm>
            <a:off x="6106680" y="1676880"/>
            <a:ext cx="2312640" cy="11048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04357"/>
                </a:solidFill>
                <a:latin typeface="Montserrat Medium"/>
                <a:ea typeface="Montserrat Medium"/>
              </a:rPr>
              <a:t>Outline the channels you will use to reach your target market, such as social media, email marketing, among others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68" name="PlaceHolder 10"/>
          <p:cNvSpPr>
            <a:spLocks noGrp="1"/>
          </p:cNvSpPr>
          <p:nvPr>
            <p:ph type="subTitle"/>
          </p:nvPr>
        </p:nvSpPr>
        <p:spPr>
          <a:xfrm>
            <a:off x="6106680" y="3465720"/>
            <a:ext cx="2312640" cy="11048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04357"/>
                </a:solidFill>
                <a:latin typeface="Montserrat Medium"/>
                <a:ea typeface="Montserrat Medium"/>
              </a:rPr>
              <a:t>Define key performance indicators (kpis) that measure the success of your marketing and sales efforts. Set specific goals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69" name="PlaceHolder 11"/>
          <p:cNvSpPr>
            <a:spLocks noGrp="1"/>
          </p:cNvSpPr>
          <p:nvPr>
            <p:ph type="subTitle"/>
          </p:nvPr>
        </p:nvSpPr>
        <p:spPr>
          <a:xfrm>
            <a:off x="724680" y="2769840"/>
            <a:ext cx="2312640" cy="695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4357"/>
                </a:solidFill>
                <a:latin typeface="Montserrat SemiBold"/>
                <a:ea typeface="Montserrat SemiBold"/>
              </a:rPr>
              <a:t>Sales process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70" name="PlaceHolder 12"/>
          <p:cNvSpPr>
            <a:spLocks noGrp="1"/>
          </p:cNvSpPr>
          <p:nvPr>
            <p:ph type="subTitle"/>
          </p:nvPr>
        </p:nvSpPr>
        <p:spPr>
          <a:xfrm>
            <a:off x="3413520" y="2769840"/>
            <a:ext cx="2312640" cy="695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4357"/>
                </a:solidFill>
                <a:latin typeface="Montserrat SemiBold"/>
                <a:ea typeface="Montserrat SemiBold"/>
              </a:rPr>
              <a:t>Competitive analysis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71" name="PlaceHolder 13"/>
          <p:cNvSpPr>
            <a:spLocks noGrp="1"/>
          </p:cNvSpPr>
          <p:nvPr>
            <p:ph type="subTitle"/>
          </p:nvPr>
        </p:nvSpPr>
        <p:spPr>
          <a:xfrm>
            <a:off x="6111000" y="2769840"/>
            <a:ext cx="2312640" cy="695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4357"/>
                </a:solidFill>
                <a:latin typeface="Montserrat SemiBold"/>
                <a:ea typeface="Montserrat SemiBold"/>
              </a:rPr>
              <a:t>Metric and goals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3842b"/>
      </a:dk2>
      <a:lt2>
        <a:srgbClr val="ebcbcb"/>
      </a:lt2>
      <a:accent1>
        <a:srgbClr val="006b84"/>
      </a:accent1>
      <a:accent2>
        <a:srgbClr val="137080"/>
      </a:accent2>
      <a:accent3>
        <a:srgbClr val="7bc5d1"/>
      </a:accent3>
      <a:accent4>
        <a:srgbClr val="ffffff"/>
      </a:accent4>
      <a:accent5>
        <a:srgbClr val="ffffff"/>
      </a:accent5>
      <a:accent6>
        <a:srgbClr val="ffffff"/>
      </a:accent6>
      <a:hlink>
        <a:srgbClr val="00435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3842b"/>
      </a:dk2>
      <a:lt2>
        <a:srgbClr val="ebcbcb"/>
      </a:lt2>
      <a:accent1>
        <a:srgbClr val="006b84"/>
      </a:accent1>
      <a:accent2>
        <a:srgbClr val="137080"/>
      </a:accent2>
      <a:accent3>
        <a:srgbClr val="7bc5d1"/>
      </a:accent3>
      <a:accent4>
        <a:srgbClr val="ffffff"/>
      </a:accent4>
      <a:accent5>
        <a:srgbClr val="ffffff"/>
      </a:accent5>
      <a:accent6>
        <a:srgbClr val="ffffff"/>
      </a:accent6>
      <a:hlink>
        <a:srgbClr val="00435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3842b"/>
      </a:dk2>
      <a:lt2>
        <a:srgbClr val="ebcbcb"/>
      </a:lt2>
      <a:accent1>
        <a:srgbClr val="006b84"/>
      </a:accent1>
      <a:accent2>
        <a:srgbClr val="137080"/>
      </a:accent2>
      <a:accent3>
        <a:srgbClr val="7bc5d1"/>
      </a:accent3>
      <a:accent4>
        <a:srgbClr val="ffffff"/>
      </a:accent4>
      <a:accent5>
        <a:srgbClr val="ffffff"/>
      </a:accent5>
      <a:accent6>
        <a:srgbClr val="ffffff"/>
      </a:accent6>
      <a:hlink>
        <a:srgbClr val="00435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3842b"/>
      </a:dk2>
      <a:lt2>
        <a:srgbClr val="ebcbcb"/>
      </a:lt2>
      <a:accent1>
        <a:srgbClr val="006b84"/>
      </a:accent1>
      <a:accent2>
        <a:srgbClr val="137080"/>
      </a:accent2>
      <a:accent3>
        <a:srgbClr val="7bc5d1"/>
      </a:accent3>
      <a:accent4>
        <a:srgbClr val="ffffff"/>
      </a:accent4>
      <a:accent5>
        <a:srgbClr val="ffffff"/>
      </a:accent5>
      <a:accent6>
        <a:srgbClr val="ffffff"/>
      </a:accent6>
      <a:hlink>
        <a:srgbClr val="00435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3842b"/>
      </a:dk2>
      <a:lt2>
        <a:srgbClr val="ebcbcb"/>
      </a:lt2>
      <a:accent1>
        <a:srgbClr val="006b84"/>
      </a:accent1>
      <a:accent2>
        <a:srgbClr val="137080"/>
      </a:accent2>
      <a:accent3>
        <a:srgbClr val="7bc5d1"/>
      </a:accent3>
      <a:accent4>
        <a:srgbClr val="ffffff"/>
      </a:accent4>
      <a:accent5>
        <a:srgbClr val="ffffff"/>
      </a:accent5>
      <a:accent6>
        <a:srgbClr val="ffffff"/>
      </a:accent6>
      <a:hlink>
        <a:srgbClr val="00435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3842b"/>
      </a:dk2>
      <a:lt2>
        <a:srgbClr val="ebcbcb"/>
      </a:lt2>
      <a:accent1>
        <a:srgbClr val="006b84"/>
      </a:accent1>
      <a:accent2>
        <a:srgbClr val="137080"/>
      </a:accent2>
      <a:accent3>
        <a:srgbClr val="7bc5d1"/>
      </a:accent3>
      <a:accent4>
        <a:srgbClr val="ffffff"/>
      </a:accent4>
      <a:accent5>
        <a:srgbClr val="ffffff"/>
      </a:accent5>
      <a:accent6>
        <a:srgbClr val="ffffff"/>
      </a:accent6>
      <a:hlink>
        <a:srgbClr val="00435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3842b"/>
      </a:dk2>
      <a:lt2>
        <a:srgbClr val="ebcbcb"/>
      </a:lt2>
      <a:accent1>
        <a:srgbClr val="006b84"/>
      </a:accent1>
      <a:accent2>
        <a:srgbClr val="137080"/>
      </a:accent2>
      <a:accent3>
        <a:srgbClr val="7bc5d1"/>
      </a:accent3>
      <a:accent4>
        <a:srgbClr val="ffffff"/>
      </a:accent4>
      <a:accent5>
        <a:srgbClr val="ffffff"/>
      </a:accent5>
      <a:accent6>
        <a:srgbClr val="ffffff"/>
      </a:accent6>
      <a:hlink>
        <a:srgbClr val="00435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3842b"/>
      </a:dk2>
      <a:lt2>
        <a:srgbClr val="ebcbcb"/>
      </a:lt2>
      <a:accent1>
        <a:srgbClr val="006b84"/>
      </a:accent1>
      <a:accent2>
        <a:srgbClr val="137080"/>
      </a:accent2>
      <a:accent3>
        <a:srgbClr val="7bc5d1"/>
      </a:accent3>
      <a:accent4>
        <a:srgbClr val="ffffff"/>
      </a:accent4>
      <a:accent5>
        <a:srgbClr val="ffffff"/>
      </a:accent5>
      <a:accent6>
        <a:srgbClr val="ffffff"/>
      </a:accent6>
      <a:hlink>
        <a:srgbClr val="00435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3842b"/>
      </a:dk2>
      <a:lt2>
        <a:srgbClr val="ebcbcb"/>
      </a:lt2>
      <a:accent1>
        <a:srgbClr val="006b84"/>
      </a:accent1>
      <a:accent2>
        <a:srgbClr val="137080"/>
      </a:accent2>
      <a:accent3>
        <a:srgbClr val="7bc5d1"/>
      </a:accent3>
      <a:accent4>
        <a:srgbClr val="ffffff"/>
      </a:accent4>
      <a:accent5>
        <a:srgbClr val="ffffff"/>
      </a:accent5>
      <a:accent6>
        <a:srgbClr val="ffffff"/>
      </a:accent6>
      <a:hlink>
        <a:srgbClr val="00435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3842b"/>
      </a:dk2>
      <a:lt2>
        <a:srgbClr val="ebcbcb"/>
      </a:lt2>
      <a:accent1>
        <a:srgbClr val="006b84"/>
      </a:accent1>
      <a:accent2>
        <a:srgbClr val="137080"/>
      </a:accent2>
      <a:accent3>
        <a:srgbClr val="7bc5d1"/>
      </a:accent3>
      <a:accent4>
        <a:srgbClr val="ffffff"/>
      </a:accent4>
      <a:accent5>
        <a:srgbClr val="ffffff"/>
      </a:accent5>
      <a:accent6>
        <a:srgbClr val="ffffff"/>
      </a:accent6>
      <a:hlink>
        <a:srgbClr val="00435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3842b"/>
      </a:dk2>
      <a:lt2>
        <a:srgbClr val="ebcbcb"/>
      </a:lt2>
      <a:accent1>
        <a:srgbClr val="006b84"/>
      </a:accent1>
      <a:accent2>
        <a:srgbClr val="137080"/>
      </a:accent2>
      <a:accent3>
        <a:srgbClr val="7bc5d1"/>
      </a:accent3>
      <a:accent4>
        <a:srgbClr val="ffffff"/>
      </a:accent4>
      <a:accent5>
        <a:srgbClr val="ffffff"/>
      </a:accent5>
      <a:accent6>
        <a:srgbClr val="ffffff"/>
      </a:accent6>
      <a:hlink>
        <a:srgbClr val="00435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3842b"/>
      </a:dk2>
      <a:lt2>
        <a:srgbClr val="ebcbcb"/>
      </a:lt2>
      <a:accent1>
        <a:srgbClr val="006b84"/>
      </a:accent1>
      <a:accent2>
        <a:srgbClr val="137080"/>
      </a:accent2>
      <a:accent3>
        <a:srgbClr val="7bc5d1"/>
      </a:accent3>
      <a:accent4>
        <a:srgbClr val="ffffff"/>
      </a:accent4>
      <a:accent5>
        <a:srgbClr val="ffffff"/>
      </a:accent5>
      <a:accent6>
        <a:srgbClr val="ffffff"/>
      </a:accent6>
      <a:hlink>
        <a:srgbClr val="00435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3842b"/>
      </a:dk2>
      <a:lt2>
        <a:srgbClr val="ebcbcb"/>
      </a:lt2>
      <a:accent1>
        <a:srgbClr val="006b84"/>
      </a:accent1>
      <a:accent2>
        <a:srgbClr val="137080"/>
      </a:accent2>
      <a:accent3>
        <a:srgbClr val="7bc5d1"/>
      </a:accent3>
      <a:accent4>
        <a:srgbClr val="ffffff"/>
      </a:accent4>
      <a:accent5>
        <a:srgbClr val="ffffff"/>
      </a:accent5>
      <a:accent6>
        <a:srgbClr val="ffffff"/>
      </a:accent6>
      <a:hlink>
        <a:srgbClr val="00435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3842b"/>
      </a:dk2>
      <a:lt2>
        <a:srgbClr val="ebcbcb"/>
      </a:lt2>
      <a:accent1>
        <a:srgbClr val="006b84"/>
      </a:accent1>
      <a:accent2>
        <a:srgbClr val="137080"/>
      </a:accent2>
      <a:accent3>
        <a:srgbClr val="7bc5d1"/>
      </a:accent3>
      <a:accent4>
        <a:srgbClr val="ffffff"/>
      </a:accent4>
      <a:accent5>
        <a:srgbClr val="ffffff"/>
      </a:accent5>
      <a:accent6>
        <a:srgbClr val="ffffff"/>
      </a:accent6>
      <a:hlink>
        <a:srgbClr val="00435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3842b"/>
      </a:dk2>
      <a:lt2>
        <a:srgbClr val="ebcbcb"/>
      </a:lt2>
      <a:accent1>
        <a:srgbClr val="006b84"/>
      </a:accent1>
      <a:accent2>
        <a:srgbClr val="137080"/>
      </a:accent2>
      <a:accent3>
        <a:srgbClr val="7bc5d1"/>
      </a:accent3>
      <a:accent4>
        <a:srgbClr val="ffffff"/>
      </a:accent4>
      <a:accent5>
        <a:srgbClr val="ffffff"/>
      </a:accent5>
      <a:accent6>
        <a:srgbClr val="ffffff"/>
      </a:accent6>
      <a:hlink>
        <a:srgbClr val="00435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3842b"/>
      </a:dk2>
      <a:lt2>
        <a:srgbClr val="ebcbcb"/>
      </a:lt2>
      <a:accent1>
        <a:srgbClr val="006b84"/>
      </a:accent1>
      <a:accent2>
        <a:srgbClr val="137080"/>
      </a:accent2>
      <a:accent3>
        <a:srgbClr val="7bc5d1"/>
      </a:accent3>
      <a:accent4>
        <a:srgbClr val="ffffff"/>
      </a:accent4>
      <a:accent5>
        <a:srgbClr val="ffffff"/>
      </a:accent5>
      <a:accent6>
        <a:srgbClr val="ffffff"/>
      </a:accent6>
      <a:hlink>
        <a:srgbClr val="00435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705</TotalTime>
  <Application>LibreOffice/7.3.7.2$Linux_X86_64 LibreOffice_project/30$Build-2</Application>
  <AppVersion>15.0000</AppVersion>
  <Words>423</Words>
  <Paragraphs>104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en-IN</dc:language>
  <cp:lastModifiedBy/>
  <dcterms:modified xsi:type="dcterms:W3CDTF">2025-04-30T07:36:28Z</dcterms:modified>
  <cp:revision>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14</vt:i4>
  </property>
  <property fmtid="{D5CDD505-2E9C-101B-9397-08002B2CF9AE}" pid="3" name="PresentationFormat">
    <vt:lpwstr>On-screen Show (16:9)</vt:lpwstr>
  </property>
  <property fmtid="{D5CDD505-2E9C-101B-9397-08002B2CF9AE}" pid="4" name="Slides">
    <vt:i4>14</vt:i4>
  </property>
</Properties>
</file>